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modernComment_128_128B8D1E.xml" ContentType="application/vnd.ms-powerpoint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2C_7B8BB023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4"/>
  </p:sldMasterIdLst>
  <p:notesMasterIdLst>
    <p:notesMasterId r:id="rId35"/>
  </p:notesMasterIdLst>
  <p:handoutMasterIdLst>
    <p:handoutMasterId r:id="rId36"/>
  </p:handoutMasterIdLst>
  <p:sldIdLst>
    <p:sldId id="256" r:id="rId5"/>
    <p:sldId id="298" r:id="rId6"/>
    <p:sldId id="299" r:id="rId7"/>
    <p:sldId id="277" r:id="rId8"/>
    <p:sldId id="295" r:id="rId9"/>
    <p:sldId id="296" r:id="rId10"/>
    <p:sldId id="297" r:id="rId11"/>
    <p:sldId id="289" r:id="rId12"/>
    <p:sldId id="300" r:id="rId13"/>
    <p:sldId id="301" r:id="rId14"/>
    <p:sldId id="302" r:id="rId15"/>
    <p:sldId id="303" r:id="rId16"/>
    <p:sldId id="305" r:id="rId17"/>
    <p:sldId id="304" r:id="rId18"/>
    <p:sldId id="306" r:id="rId19"/>
    <p:sldId id="307" r:id="rId20"/>
    <p:sldId id="308" r:id="rId21"/>
    <p:sldId id="309" r:id="rId22"/>
    <p:sldId id="326" r:id="rId23"/>
    <p:sldId id="323" r:id="rId24"/>
    <p:sldId id="325" r:id="rId25"/>
    <p:sldId id="322" r:id="rId26"/>
    <p:sldId id="312" r:id="rId27"/>
    <p:sldId id="313" r:id="rId28"/>
    <p:sldId id="314" r:id="rId29"/>
    <p:sldId id="318" r:id="rId30"/>
    <p:sldId id="320" r:id="rId31"/>
    <p:sldId id="316" r:id="rId32"/>
    <p:sldId id="315" r:id="rId33"/>
    <p:sldId id="31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24D84221-5337-8F91-AB83-3947E416A7E7}" name="Luisa Abels" initials="LA" userId="7764456c301dba71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EFE9"/>
    <a:srgbClr val="F7BFA4"/>
    <a:srgbClr val="E9E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854B7AA-A014-429C-A1DD-791EC0110965}" v="261" dt="2024-12-09T14:21:51.028"/>
    <p1510:client id="{C5287988-D977-4E87-AFF9-136EC6F17FE5}" v="117" dt="2024-12-10T09:25:50.14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401" y="69"/>
      </p:cViewPr>
      <p:guideLst>
        <p:guide orient="horz" pos="33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4632" y="133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notesMaster" Target="notesMasters/notesMaster1.xml"/><Relationship Id="rId43" Type="http://schemas.microsoft.com/office/2015/10/relationships/revisionInfo" Target="revisionInfo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a Abels" userId="7764456c301dba71" providerId="LiveId" clId="{A854B7AA-A014-429C-A1DD-791EC0110965}"/>
    <pc:docChg chg="undo custSel addSld delSld modSld sldOrd">
      <pc:chgData name="Luisa Abels" userId="7764456c301dba71" providerId="LiveId" clId="{A854B7AA-A014-429C-A1DD-791EC0110965}" dt="2024-12-09T14:24:02.497" v="3827" actId="20577"/>
      <pc:docMkLst>
        <pc:docMk/>
      </pc:docMkLst>
      <pc:sldChg chg="addSp modSp mod">
        <pc:chgData name="Luisa Abels" userId="7764456c301dba71" providerId="LiveId" clId="{A854B7AA-A014-429C-A1DD-791EC0110965}" dt="2024-12-09T13:05:56.009" v="2036" actId="1076"/>
        <pc:sldMkLst>
          <pc:docMk/>
          <pc:sldMk cId="1642425379" sldId="256"/>
        </pc:sldMkLst>
        <pc:spChg chg="mod">
          <ac:chgData name="Luisa Abels" userId="7764456c301dba71" providerId="LiveId" clId="{A854B7AA-A014-429C-A1DD-791EC0110965}" dt="2024-12-03T16:02:06.500" v="6" actId="790"/>
          <ac:spMkLst>
            <pc:docMk/>
            <pc:sldMk cId="1642425379" sldId="256"/>
            <ac:spMk id="2" creationId="{216815C6-3AD0-46E6-A74A-1967BD91AF50}"/>
          </ac:spMkLst>
        </pc:spChg>
        <pc:spChg chg="mod">
          <ac:chgData name="Luisa Abels" userId="7764456c301dba71" providerId="LiveId" clId="{A854B7AA-A014-429C-A1DD-791EC0110965}" dt="2024-12-03T15:59:23.656" v="1" actId="14100"/>
          <ac:spMkLst>
            <pc:docMk/>
            <pc:sldMk cId="1642425379" sldId="256"/>
            <ac:spMk id="3" creationId="{1901B20D-4C28-4DA3-ABBD-718C22A5E58B}"/>
          </ac:spMkLst>
        </pc:spChg>
        <pc:spChg chg="mod">
          <ac:chgData name="Luisa Abels" userId="7764456c301dba71" providerId="LiveId" clId="{A854B7AA-A014-429C-A1DD-791EC0110965}" dt="2024-12-03T16:06:18.301" v="61" actId="1076"/>
          <ac:spMkLst>
            <pc:docMk/>
            <pc:sldMk cId="1642425379" sldId="256"/>
            <ac:spMk id="4" creationId="{3EA4565A-0253-CFBC-26FE-F3370D1F7582}"/>
          </ac:spMkLst>
        </pc:spChg>
        <pc:spChg chg="mod">
          <ac:chgData name="Luisa Abels" userId="7764456c301dba71" providerId="LiveId" clId="{A854B7AA-A014-429C-A1DD-791EC0110965}" dt="2024-12-03T16:03:02.254" v="17" actId="14100"/>
          <ac:spMkLst>
            <pc:docMk/>
            <pc:sldMk cId="1642425379" sldId="256"/>
            <ac:spMk id="5" creationId="{81449A1F-BD90-7DFF-C541-4927F174BF0D}"/>
          </ac:spMkLst>
        </pc:spChg>
        <pc:spChg chg="add mod">
          <ac:chgData name="Luisa Abels" userId="7764456c301dba71" providerId="LiveId" clId="{A854B7AA-A014-429C-A1DD-791EC0110965}" dt="2024-12-09T13:05:56.009" v="2036" actId="1076"/>
          <ac:spMkLst>
            <pc:docMk/>
            <pc:sldMk cId="1642425379" sldId="256"/>
            <ac:spMk id="6" creationId="{500E8875-2213-5391-4D4A-767D91115236}"/>
          </ac:spMkLst>
        </pc:spChg>
      </pc:sldChg>
      <pc:sldChg chg="del">
        <pc:chgData name="Luisa Abels" userId="7764456c301dba71" providerId="LiveId" clId="{A854B7AA-A014-429C-A1DD-791EC0110965}" dt="2024-12-04T08:26:47.488" v="629" actId="2696"/>
        <pc:sldMkLst>
          <pc:docMk/>
          <pc:sldMk cId="707789176" sldId="258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566997565" sldId="260"/>
        </pc:sldMkLst>
      </pc:sldChg>
      <pc:sldChg chg="modSp del mod">
        <pc:chgData name="Luisa Abels" userId="7764456c301dba71" providerId="LiveId" clId="{A854B7AA-A014-429C-A1DD-791EC0110965}" dt="2024-12-03T16:02:28.721" v="10" actId="2696"/>
        <pc:sldMkLst>
          <pc:docMk/>
          <pc:sldMk cId="1738561688" sldId="261"/>
        </pc:sldMkLst>
      </pc:sldChg>
      <pc:sldChg chg="del">
        <pc:chgData name="Luisa Abels" userId="7764456c301dba71" providerId="LiveId" clId="{A854B7AA-A014-429C-A1DD-791EC0110965}" dt="2024-12-03T16:13:37.122" v="124" actId="2696"/>
        <pc:sldMkLst>
          <pc:docMk/>
          <pc:sldMk cId="1593920805" sldId="262"/>
        </pc:sldMkLst>
      </pc:sldChg>
      <pc:sldChg chg="del">
        <pc:chgData name="Luisa Abels" userId="7764456c301dba71" providerId="LiveId" clId="{A854B7AA-A014-429C-A1DD-791EC0110965}" dt="2024-12-04T08:26:44.500" v="628" actId="2696"/>
        <pc:sldMkLst>
          <pc:docMk/>
          <pc:sldMk cId="1346372204" sldId="264"/>
        </pc:sldMkLst>
      </pc:sldChg>
      <pc:sldChg chg="del">
        <pc:chgData name="Luisa Abels" userId="7764456c301dba71" providerId="LiveId" clId="{A854B7AA-A014-429C-A1DD-791EC0110965}" dt="2024-12-04T08:26:51.396" v="630" actId="2696"/>
        <pc:sldMkLst>
          <pc:docMk/>
          <pc:sldMk cId="2121178069" sldId="266"/>
        </pc:sldMkLst>
      </pc:sldChg>
      <pc:sldChg chg="del">
        <pc:chgData name="Luisa Abels" userId="7764456c301dba71" providerId="LiveId" clId="{A854B7AA-A014-429C-A1DD-791EC0110965}" dt="2024-12-04T08:27:10.241" v="633" actId="2696"/>
        <pc:sldMkLst>
          <pc:docMk/>
          <pc:sldMk cId="4151694508" sldId="268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1472106130" sldId="270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920173932" sldId="275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2436493926" sldId="276"/>
        </pc:sldMkLst>
      </pc:sldChg>
      <pc:sldChg chg="addSp delSp modSp mod setBg">
        <pc:chgData name="Luisa Abels" userId="7764456c301dba71" providerId="LiveId" clId="{A854B7AA-A014-429C-A1DD-791EC0110965}" dt="2024-12-09T12:58:26.201" v="1845" actId="20577"/>
        <pc:sldMkLst>
          <pc:docMk/>
          <pc:sldMk cId="2243494996" sldId="277"/>
        </pc:sldMkLst>
        <pc:spChg chg="mod ord">
          <ac:chgData name="Luisa Abels" userId="7764456c301dba71" providerId="LiveId" clId="{A854B7AA-A014-429C-A1DD-791EC0110965}" dt="2024-12-03T16:12:47.104" v="123" actId="26606"/>
          <ac:spMkLst>
            <pc:docMk/>
            <pc:sldMk cId="2243494996" sldId="277"/>
            <ac:spMk id="6" creationId="{B69DF042-37C5-4E09-AA4C-AA66649C9533}"/>
          </ac:spMkLst>
        </pc:spChg>
        <pc:spChg chg="mod ord">
          <ac:chgData name="Luisa Abels" userId="7764456c301dba71" providerId="LiveId" clId="{A854B7AA-A014-429C-A1DD-791EC0110965}" dt="2024-12-03T16:12:47.104" v="123" actId="26606"/>
          <ac:spMkLst>
            <pc:docMk/>
            <pc:sldMk cId="2243494996" sldId="277"/>
            <ac:spMk id="7" creationId="{20C4CBED-2E8D-DCEB-5577-193EBADCE9F6}"/>
          </ac:spMkLst>
        </pc:spChg>
        <pc:spChg chg="add mod">
          <ac:chgData name="Luisa Abels" userId="7764456c301dba71" providerId="LiveId" clId="{A854B7AA-A014-429C-A1DD-791EC0110965}" dt="2024-12-03T16:25:04.828" v="342" actId="26606"/>
          <ac:spMkLst>
            <pc:docMk/>
            <pc:sldMk cId="2243494996" sldId="277"/>
            <ac:spMk id="9" creationId="{8B20489B-80BD-BA01-CF3B-061DC856587A}"/>
          </ac:spMkLst>
        </pc:spChg>
        <pc:spChg chg="add mod ord">
          <ac:chgData name="Luisa Abels" userId="7764456c301dba71" providerId="LiveId" clId="{A854B7AA-A014-429C-A1DD-791EC0110965}" dt="2024-12-09T12:58:26.201" v="1845" actId="20577"/>
          <ac:spMkLst>
            <pc:docMk/>
            <pc:sldMk cId="2243494996" sldId="277"/>
            <ac:spMk id="12" creationId="{98B80A4E-5E69-6388-84E9-F241D50A8690}"/>
          </ac:spMkLst>
        </pc:spChg>
        <pc:spChg chg="add">
          <ac:chgData name="Luisa Abels" userId="7764456c301dba71" providerId="LiveId" clId="{A854B7AA-A014-429C-A1DD-791EC0110965}" dt="2024-12-03T16:25:04.828" v="342" actId="26606"/>
          <ac:spMkLst>
            <pc:docMk/>
            <pc:sldMk cId="2243494996" sldId="277"/>
            <ac:spMk id="33" creationId="{C33BF9DD-8A45-4EEE-B231-0A14D322E5F9}"/>
          </ac:spMkLst>
        </pc:spChg>
        <pc:spChg chg="add">
          <ac:chgData name="Luisa Abels" userId="7764456c301dba71" providerId="LiveId" clId="{A854B7AA-A014-429C-A1DD-791EC0110965}" dt="2024-12-03T16:25:04.828" v="342" actId="26606"/>
          <ac:spMkLst>
            <pc:docMk/>
            <pc:sldMk cId="2243494996" sldId="277"/>
            <ac:spMk id="35" creationId="{D5FBCAC9-BD8B-4F3B-AD74-EF37D4211349}"/>
          </ac:spMkLst>
        </pc:spChg>
        <pc:spChg chg="add">
          <ac:chgData name="Luisa Abels" userId="7764456c301dba71" providerId="LiveId" clId="{A854B7AA-A014-429C-A1DD-791EC0110965}" dt="2024-12-03T16:25:04.828" v="342" actId="26606"/>
          <ac:spMkLst>
            <pc:docMk/>
            <pc:sldMk cId="2243494996" sldId="277"/>
            <ac:spMk id="36" creationId="{9556C5A8-AD7E-4CE7-87BE-9EA3B5E1786F}"/>
          </ac:spMkLst>
        </pc:spChg>
        <pc:picChg chg="add mod">
          <ac:chgData name="Luisa Abels" userId="7764456c301dba71" providerId="LiveId" clId="{A854B7AA-A014-429C-A1DD-791EC0110965}" dt="2024-12-03T16:25:34.353" v="348" actId="1076"/>
          <ac:picMkLst>
            <pc:docMk/>
            <pc:sldMk cId="2243494996" sldId="277"/>
            <ac:picMk id="14" creationId="{2147AE43-ADFE-AE5A-D9C4-35998D34926C}"/>
          </ac:picMkLst>
        </pc:picChg>
        <pc:cxnChg chg="add">
          <ac:chgData name="Luisa Abels" userId="7764456c301dba71" providerId="LiveId" clId="{A854B7AA-A014-429C-A1DD-791EC0110965}" dt="2024-12-03T16:25:04.828" v="342" actId="26606"/>
          <ac:cxnSpMkLst>
            <pc:docMk/>
            <pc:sldMk cId="2243494996" sldId="277"/>
            <ac:cxnSpMk id="34" creationId="{9020DCC9-F851-4562-BB20-1AB3C51BFD08}"/>
          </ac:cxnSpMkLst>
        </pc:cxnChg>
      </pc:sldChg>
      <pc:sldChg chg="addSp delSp modSp del mod ord">
        <pc:chgData name="Luisa Abels" userId="7764456c301dba71" providerId="LiveId" clId="{A854B7AA-A014-429C-A1DD-791EC0110965}" dt="2024-12-09T12:55:26.965" v="1755" actId="47"/>
        <pc:sldMkLst>
          <pc:docMk/>
          <pc:sldMk cId="2069393026" sldId="278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1417396711" sldId="280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3477453048" sldId="282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3396266754" sldId="283"/>
        </pc:sldMkLst>
      </pc:sldChg>
      <pc:sldChg chg="addSp delSp modSp mod">
        <pc:chgData name="Luisa Abels" userId="7764456c301dba71" providerId="LiveId" clId="{A854B7AA-A014-429C-A1DD-791EC0110965}" dt="2024-12-09T13:44:19.756" v="2965" actId="1076"/>
        <pc:sldMkLst>
          <pc:docMk/>
          <pc:sldMk cId="1844941827" sldId="289"/>
        </pc:sldMkLst>
        <pc:spChg chg="del mod">
          <ac:chgData name="Luisa Abels" userId="7764456c301dba71" providerId="LiveId" clId="{A854B7AA-A014-429C-A1DD-791EC0110965}" dt="2024-12-09T13:09:30.197" v="2041" actId="478"/>
          <ac:spMkLst>
            <pc:docMk/>
            <pc:sldMk cId="1844941827" sldId="289"/>
            <ac:spMk id="4" creationId="{AC1C80FB-53F9-42EE-B1E6-D0F998EC5DFA}"/>
          </ac:spMkLst>
        </pc:spChg>
        <pc:spChg chg="mod">
          <ac:chgData name="Luisa Abels" userId="7764456c301dba71" providerId="LiveId" clId="{A854B7AA-A014-429C-A1DD-791EC0110965}" dt="2024-12-09T13:10:32.175" v="2045" actId="1076"/>
          <ac:spMkLst>
            <pc:docMk/>
            <pc:sldMk cId="1844941827" sldId="289"/>
            <ac:spMk id="11" creationId="{48E20559-7AEC-560E-D95F-5FDE8CAD5C87}"/>
          </ac:spMkLst>
        </pc:spChg>
        <pc:spChg chg="mod">
          <ac:chgData name="Luisa Abels" userId="7764456c301dba71" providerId="LiveId" clId="{A854B7AA-A014-429C-A1DD-791EC0110965}" dt="2024-12-09T13:10:32.175" v="2045" actId="1076"/>
          <ac:spMkLst>
            <pc:docMk/>
            <pc:sldMk cId="1844941827" sldId="289"/>
            <ac:spMk id="20" creationId="{A74D661B-510C-4CF2-BF77-3EAFB649883D}"/>
          </ac:spMkLst>
        </pc:spChg>
        <pc:spChg chg="add mod">
          <ac:chgData name="Luisa Abels" userId="7764456c301dba71" providerId="LiveId" clId="{A854B7AA-A014-429C-A1DD-791EC0110965}" dt="2024-12-09T13:10:32.175" v="2045" actId="1076"/>
          <ac:spMkLst>
            <pc:docMk/>
            <pc:sldMk cId="1844941827" sldId="289"/>
            <ac:spMk id="33" creationId="{D80DC696-9E75-B9B4-9412-58400D5602EE}"/>
          </ac:spMkLst>
        </pc:spChg>
        <pc:spChg chg="add del mod">
          <ac:chgData name="Luisa Abels" userId="7764456c301dba71" providerId="LiveId" clId="{A854B7AA-A014-429C-A1DD-791EC0110965}" dt="2024-12-09T13:09:32.807" v="2042" actId="478"/>
          <ac:spMkLst>
            <pc:docMk/>
            <pc:sldMk cId="1844941827" sldId="289"/>
            <ac:spMk id="35" creationId="{D36157AE-ED95-E3AA-5067-924EB7F25268}"/>
          </ac:spMkLst>
        </pc:spChg>
        <pc:spChg chg="add mod">
          <ac:chgData name="Luisa Abels" userId="7764456c301dba71" providerId="LiveId" clId="{A854B7AA-A014-429C-A1DD-791EC0110965}" dt="2024-12-09T13:10:32.997" v="2046"/>
          <ac:spMkLst>
            <pc:docMk/>
            <pc:sldMk cId="1844941827" sldId="289"/>
            <ac:spMk id="36" creationId="{EFA79D2B-9044-006D-006C-2A12EF58955C}"/>
          </ac:spMkLst>
        </pc:spChg>
        <pc:spChg chg="add mod">
          <ac:chgData name="Luisa Abels" userId="7764456c301dba71" providerId="LiveId" clId="{A854B7AA-A014-429C-A1DD-791EC0110965}" dt="2024-12-09T13:10:32.997" v="2046"/>
          <ac:spMkLst>
            <pc:docMk/>
            <pc:sldMk cId="1844941827" sldId="289"/>
            <ac:spMk id="37" creationId="{88819B3F-064F-8EC2-FB10-07E7C559C176}"/>
          </ac:spMkLst>
        </pc:spChg>
        <pc:spChg chg="add mod">
          <ac:chgData name="Luisa Abels" userId="7764456c301dba71" providerId="LiveId" clId="{A854B7AA-A014-429C-A1DD-791EC0110965}" dt="2024-12-09T13:10:44.325" v="2050"/>
          <ac:spMkLst>
            <pc:docMk/>
            <pc:sldMk cId="1844941827" sldId="289"/>
            <ac:spMk id="38" creationId="{E951E5CC-C44E-AABA-9916-0F8879BF3732}"/>
          </ac:spMkLst>
        </pc:spChg>
        <pc:spChg chg="add mod">
          <ac:chgData name="Luisa Abels" userId="7764456c301dba71" providerId="LiveId" clId="{A854B7AA-A014-429C-A1DD-791EC0110965}" dt="2024-12-09T13:10:44.325" v="2050"/>
          <ac:spMkLst>
            <pc:docMk/>
            <pc:sldMk cId="1844941827" sldId="289"/>
            <ac:spMk id="39" creationId="{E022649E-3314-7EE5-1EB5-67C6717D4CEE}"/>
          </ac:spMkLst>
        </pc:spChg>
        <pc:spChg chg="add del mod">
          <ac:chgData name="Luisa Abels" userId="7764456c301dba71" providerId="LiveId" clId="{A854B7AA-A014-429C-A1DD-791EC0110965}" dt="2024-12-09T13:11:48.557" v="2076" actId="478"/>
          <ac:spMkLst>
            <pc:docMk/>
            <pc:sldMk cId="1844941827" sldId="289"/>
            <ac:spMk id="40" creationId="{29850DA6-AEC7-75C2-B8FC-94E80575AF37}"/>
          </ac:spMkLst>
        </pc:spChg>
        <pc:spChg chg="add mod">
          <ac:chgData name="Luisa Abels" userId="7764456c301dba71" providerId="LiveId" clId="{A854B7AA-A014-429C-A1DD-791EC0110965}" dt="2024-12-09T13:43:34.500" v="2915" actId="1076"/>
          <ac:spMkLst>
            <pc:docMk/>
            <pc:sldMk cId="1844941827" sldId="289"/>
            <ac:spMk id="43" creationId="{8EF6EB97-5666-0699-8A3F-E8CB1F1AF54B}"/>
          </ac:spMkLst>
        </pc:spChg>
        <pc:spChg chg="add mod">
          <ac:chgData name="Luisa Abels" userId="7764456c301dba71" providerId="LiveId" clId="{A854B7AA-A014-429C-A1DD-791EC0110965}" dt="2024-12-09T13:31:44.370" v="2763" actId="20577"/>
          <ac:spMkLst>
            <pc:docMk/>
            <pc:sldMk cId="1844941827" sldId="289"/>
            <ac:spMk id="44" creationId="{DBDBCAC6-9C91-004E-CDFC-E25E4432220B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45" creationId="{9593A0D5-4F0B-958F-D4B2-E17AD2CC6C5E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46" creationId="{3C396648-B684-0879-56CA-09A49989F519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48" creationId="{9999ED8B-56A7-108B-E3C8-7930E6AE2BF3}"/>
          </ac:spMkLst>
        </pc:spChg>
        <pc:spChg chg="add del">
          <ac:chgData name="Luisa Abels" userId="7764456c301dba71" providerId="LiveId" clId="{A854B7AA-A014-429C-A1DD-791EC0110965}" dt="2024-12-09T13:33:05.213" v="2802" actId="478"/>
          <ac:spMkLst>
            <pc:docMk/>
            <pc:sldMk cId="1844941827" sldId="289"/>
            <ac:spMk id="49" creationId="{4D8BC6A7-3B8A-6890-ABAE-797A0AC02E6F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50" creationId="{115F6C1C-87FA-FEBF-E7A4-76EB12677219}"/>
          </ac:spMkLst>
        </pc:spChg>
        <pc:spChg chg="add del mod">
          <ac:chgData name="Luisa Abels" userId="7764456c301dba71" providerId="LiveId" clId="{A854B7AA-A014-429C-A1DD-791EC0110965}" dt="2024-12-09T13:39:24.322" v="2836" actId="478"/>
          <ac:spMkLst>
            <pc:docMk/>
            <pc:sldMk cId="1844941827" sldId="289"/>
            <ac:spMk id="53" creationId="{14002F69-7AAC-F62A-B1B0-F6DA21813FD1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54" creationId="{EFCC21A5-85E0-1488-9791-5422D52F0571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57" creationId="{DE51DFCD-8AA6-9C8D-D67C-7675D2F06770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0" creationId="{69BA4AC3-DF81-8A85-F4FF-02C023E3B1BC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1" creationId="{DBB6B47B-26E8-68C9-1C1D-5595E087B99B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2" creationId="{6538D6C5-0F2C-17D4-9334-F61ED7FD12F5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3" creationId="{D9DC5CC2-13DD-E686-362A-30EB19FA48BC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5" creationId="{38AF289B-6FBD-F5CB-2C7A-30DF83738B1C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7" creationId="{B8A413ED-A1AE-7663-47D1-3CD663B4E117}"/>
          </ac:spMkLst>
        </pc:spChg>
        <pc:spChg chg="add mod">
          <ac:chgData name="Luisa Abels" userId="7764456c301dba71" providerId="LiveId" clId="{A854B7AA-A014-429C-A1DD-791EC0110965}" dt="2024-12-09T13:43:49.334" v="2961" actId="1036"/>
          <ac:spMkLst>
            <pc:docMk/>
            <pc:sldMk cId="1844941827" sldId="289"/>
            <ac:spMk id="69" creationId="{0FA2C584-D2E7-4C41-DE49-A598E2307035}"/>
          </ac:spMkLst>
        </pc:spChg>
        <pc:graphicFrameChg chg="add del mod modGraphic">
          <ac:chgData name="Luisa Abels" userId="7764456c301dba71" providerId="LiveId" clId="{A854B7AA-A014-429C-A1DD-791EC0110965}" dt="2024-12-09T13:17:06.105" v="2257" actId="21"/>
          <ac:graphicFrameMkLst>
            <pc:docMk/>
            <pc:sldMk cId="1844941827" sldId="289"/>
            <ac:graphicFrameMk id="41" creationId="{A86A8B1A-BCC5-4F02-5C94-7BAFA871DFF2}"/>
          </ac:graphicFrameMkLst>
        </pc:graphicFrameChg>
        <pc:graphicFrameChg chg="add del mod modGraphic">
          <ac:chgData name="Luisa Abels" userId="7764456c301dba71" providerId="LiveId" clId="{A854B7AA-A014-429C-A1DD-791EC0110965}" dt="2024-12-09T13:22:13.720" v="2295" actId="478"/>
          <ac:graphicFrameMkLst>
            <pc:docMk/>
            <pc:sldMk cId="1844941827" sldId="289"/>
            <ac:graphicFrameMk id="42" creationId="{8E9D5AC2-45D3-BEC2-A1DF-B3A4DBA25D80}"/>
          </ac:graphicFrameMkLst>
        </pc:graphicFrameChg>
        <pc:graphicFrameChg chg="add mod">
          <ac:chgData name="Luisa Abels" userId="7764456c301dba71" providerId="LiveId" clId="{A854B7AA-A014-429C-A1DD-791EC0110965}" dt="2024-12-09T13:32:35.521" v="2784"/>
          <ac:graphicFrameMkLst>
            <pc:docMk/>
            <pc:sldMk cId="1844941827" sldId="289"/>
            <ac:graphicFrameMk id="47" creationId="{A86A8B1A-BCC5-4F02-5C94-7BAFA871DFF2}"/>
          </ac:graphicFrameMkLst>
        </pc:graphicFrame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52" creationId="{CB19FD78-CADA-9B3C-AEAE-B7F3F462DF09}"/>
          </ac:cxnSpMkLst>
        </pc:cxn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56" creationId="{7BF3180C-23BF-1231-1373-3C4B03E55491}"/>
          </ac:cxnSpMkLst>
        </pc:cxn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59" creationId="{C2BD7F11-349D-A6E6-CC5A-6FAD6149F562}"/>
          </ac:cxnSpMkLst>
        </pc:cxn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64" creationId="{29DAFF12-085D-47B4-2208-FC9A3F11FC90}"/>
          </ac:cxnSpMkLst>
        </pc:cxn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66" creationId="{83C33395-530E-AA2A-6C87-00DDD3F001BB}"/>
          </ac:cxnSpMkLst>
        </pc:cxnChg>
        <pc:cxnChg chg="add mod">
          <ac:chgData name="Luisa Abels" userId="7764456c301dba71" providerId="LiveId" clId="{A854B7AA-A014-429C-A1DD-791EC0110965}" dt="2024-12-09T13:43:49.334" v="2961" actId="1036"/>
          <ac:cxnSpMkLst>
            <pc:docMk/>
            <pc:sldMk cId="1844941827" sldId="289"/>
            <ac:cxnSpMk id="68" creationId="{45741664-19B8-0AAC-8235-7CE670C12A23}"/>
          </ac:cxnSpMkLst>
        </pc:cxnChg>
        <pc:cxnChg chg="add mod">
          <ac:chgData name="Luisa Abels" userId="7764456c301dba71" providerId="LiveId" clId="{A854B7AA-A014-429C-A1DD-791EC0110965}" dt="2024-12-09T13:44:07.798" v="2963" actId="13822"/>
          <ac:cxnSpMkLst>
            <pc:docMk/>
            <pc:sldMk cId="1844941827" sldId="289"/>
            <ac:cxnSpMk id="73" creationId="{1B9C4D47-E253-8789-1691-A159F14E3DA1}"/>
          </ac:cxnSpMkLst>
        </pc:cxnChg>
        <pc:cxnChg chg="add mod">
          <ac:chgData name="Luisa Abels" userId="7764456c301dba71" providerId="LiveId" clId="{A854B7AA-A014-429C-A1DD-791EC0110965}" dt="2024-12-09T13:44:19.756" v="2965" actId="1076"/>
          <ac:cxnSpMkLst>
            <pc:docMk/>
            <pc:sldMk cId="1844941827" sldId="289"/>
            <ac:cxnSpMk id="74" creationId="{30B5A405-B186-557C-4E1C-B3DA2F86D342}"/>
          </ac:cxnSpMkLst>
        </pc:cxnChg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1177824853" sldId="290"/>
        </pc:sldMkLst>
      </pc:sldChg>
      <pc:sldChg chg="del">
        <pc:chgData name="Luisa Abels" userId="7764456c301dba71" providerId="LiveId" clId="{A854B7AA-A014-429C-A1DD-791EC0110965}" dt="2024-12-04T08:26:53.748" v="631" actId="2696"/>
        <pc:sldMkLst>
          <pc:docMk/>
          <pc:sldMk cId="404854312" sldId="292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473871986" sldId="293"/>
        </pc:sldMkLst>
      </pc:sldChg>
      <pc:sldChg chg="del">
        <pc:chgData name="Luisa Abels" userId="7764456c301dba71" providerId="LiveId" clId="{A854B7AA-A014-429C-A1DD-791EC0110965}" dt="2024-12-04T08:27:06.667" v="632" actId="2696"/>
        <pc:sldMkLst>
          <pc:docMk/>
          <pc:sldMk cId="3084972071" sldId="294"/>
        </pc:sldMkLst>
      </pc:sldChg>
      <pc:sldChg chg="addSp delSp modSp add mod modNotesTx">
        <pc:chgData name="Luisa Abels" userId="7764456c301dba71" providerId="LiveId" clId="{A854B7AA-A014-429C-A1DD-791EC0110965}" dt="2024-12-09T12:53:07.427" v="1638" actId="20577"/>
        <pc:sldMkLst>
          <pc:docMk/>
          <pc:sldMk cId="3485348326" sldId="295"/>
        </pc:sldMkLst>
        <pc:spChg chg="mod">
          <ac:chgData name="Luisa Abels" userId="7764456c301dba71" providerId="LiveId" clId="{A854B7AA-A014-429C-A1DD-791EC0110965}" dt="2024-12-03T16:22:54.933" v="268"/>
          <ac:spMkLst>
            <pc:docMk/>
            <pc:sldMk cId="3485348326" sldId="295"/>
            <ac:spMk id="9" creationId="{99978403-DCC0-A422-BAE4-76EEB0351CF9}"/>
          </ac:spMkLst>
        </pc:spChg>
        <pc:spChg chg="mod">
          <ac:chgData name="Luisa Abels" userId="7764456c301dba71" providerId="LiveId" clId="{A854B7AA-A014-429C-A1DD-791EC0110965}" dt="2024-12-09T12:50:41.721" v="1162" actId="20577"/>
          <ac:spMkLst>
            <pc:docMk/>
            <pc:sldMk cId="3485348326" sldId="295"/>
            <ac:spMk id="12" creationId="{9F7783BD-3ED6-8200-5BD5-FD290D50D265}"/>
          </ac:spMkLst>
        </pc:spChg>
        <pc:picChg chg="add mod">
          <ac:chgData name="Luisa Abels" userId="7764456c301dba71" providerId="LiveId" clId="{A854B7AA-A014-429C-A1DD-791EC0110965}" dt="2024-12-03T16:24:24.975" v="333" actId="14100"/>
          <ac:picMkLst>
            <pc:docMk/>
            <pc:sldMk cId="3485348326" sldId="295"/>
            <ac:picMk id="24" creationId="{03937241-0688-3088-D76A-C8678CD7F6A7}"/>
          </ac:picMkLst>
        </pc:picChg>
      </pc:sldChg>
      <pc:sldChg chg="addSp delSp modSp add mod ord">
        <pc:chgData name="Luisa Abels" userId="7764456c301dba71" providerId="LiveId" clId="{A854B7AA-A014-429C-A1DD-791EC0110965}" dt="2024-12-09T12:54:53.511" v="1754" actId="14100"/>
        <pc:sldMkLst>
          <pc:docMk/>
          <pc:sldMk cId="311135518" sldId="296"/>
        </pc:sldMkLst>
        <pc:spChg chg="mod">
          <ac:chgData name="Luisa Abels" userId="7764456c301dba71" providerId="LiveId" clId="{A854B7AA-A014-429C-A1DD-791EC0110965}" dt="2024-12-03T16:33:54.528" v="472" actId="26606"/>
          <ac:spMkLst>
            <pc:docMk/>
            <pc:sldMk cId="311135518" sldId="296"/>
            <ac:spMk id="6" creationId="{7EB8C79F-19CB-0810-1C42-30845BF76088}"/>
          </ac:spMkLst>
        </pc:spChg>
        <pc:spChg chg="mod">
          <ac:chgData name="Luisa Abels" userId="7764456c301dba71" providerId="LiveId" clId="{A854B7AA-A014-429C-A1DD-791EC0110965}" dt="2024-12-03T16:33:54.528" v="472" actId="26606"/>
          <ac:spMkLst>
            <pc:docMk/>
            <pc:sldMk cId="311135518" sldId="296"/>
            <ac:spMk id="7" creationId="{89D19099-4D13-B891-544F-C5FD5A29E6BC}"/>
          </ac:spMkLst>
        </pc:spChg>
        <pc:spChg chg="mod">
          <ac:chgData name="Luisa Abels" userId="7764456c301dba71" providerId="LiveId" clId="{A854B7AA-A014-429C-A1DD-791EC0110965}" dt="2024-12-09T12:53:43.797" v="1663" actId="20577"/>
          <ac:spMkLst>
            <pc:docMk/>
            <pc:sldMk cId="311135518" sldId="296"/>
            <ac:spMk id="9" creationId="{D6F78E9C-4138-C614-0F3E-A0E627BF00F7}"/>
          </ac:spMkLst>
        </pc:spChg>
        <pc:spChg chg="add mod">
          <ac:chgData name="Luisa Abels" userId="7764456c301dba71" providerId="LiveId" clId="{A854B7AA-A014-429C-A1DD-791EC0110965}" dt="2024-12-09T12:54:53.511" v="1754" actId="14100"/>
          <ac:spMkLst>
            <pc:docMk/>
            <pc:sldMk cId="311135518" sldId="296"/>
            <ac:spMk id="42" creationId="{6546AA5E-BB46-0DCE-7FC6-55B947483F75}"/>
          </ac:spMkLst>
        </pc:spChg>
        <pc:spChg chg="add">
          <ac:chgData name="Luisa Abels" userId="7764456c301dba71" providerId="LiveId" clId="{A854B7AA-A014-429C-A1DD-791EC0110965}" dt="2024-12-03T16:33:54.528" v="472" actId="26606"/>
          <ac:spMkLst>
            <pc:docMk/>
            <pc:sldMk cId="311135518" sldId="296"/>
            <ac:spMk id="71" creationId="{44CC594A-A820-450F-B363-C19201FCFEC6}"/>
          </ac:spMkLst>
        </pc:spChg>
        <pc:spChg chg="add">
          <ac:chgData name="Luisa Abels" userId="7764456c301dba71" providerId="LiveId" clId="{A854B7AA-A014-429C-A1DD-791EC0110965}" dt="2024-12-03T16:33:54.528" v="472" actId="26606"/>
          <ac:spMkLst>
            <pc:docMk/>
            <pc:sldMk cId="311135518" sldId="296"/>
            <ac:spMk id="73" creationId="{59FAB3DA-E9ED-4574-ABCC-378BC0FF1BBC}"/>
          </ac:spMkLst>
        </pc:spChg>
        <pc:spChg chg="add">
          <ac:chgData name="Luisa Abels" userId="7764456c301dba71" providerId="LiveId" clId="{A854B7AA-A014-429C-A1DD-791EC0110965}" dt="2024-12-03T16:33:54.528" v="472" actId="26606"/>
          <ac:spMkLst>
            <pc:docMk/>
            <pc:sldMk cId="311135518" sldId="296"/>
            <ac:spMk id="75" creationId="{53B8D6B0-55D6-48DC-86D8-FD95D5F118AB}"/>
          </ac:spMkLst>
        </pc:spChg>
        <pc:picChg chg="add mod ord">
          <ac:chgData name="Luisa Abels" userId="7764456c301dba71" providerId="LiveId" clId="{A854B7AA-A014-429C-A1DD-791EC0110965}" dt="2024-12-03T16:36:41.029" v="516" actId="1076"/>
          <ac:picMkLst>
            <pc:docMk/>
            <pc:sldMk cId="311135518" sldId="296"/>
            <ac:picMk id="3" creationId="{2D92188E-C11D-3C61-61A4-CC9660062EE1}"/>
          </ac:picMkLst>
        </pc:picChg>
      </pc:sldChg>
      <pc:sldChg chg="delSp modSp add mod ord modNotesTx">
        <pc:chgData name="Luisa Abels" userId="7764456c301dba71" providerId="LiveId" clId="{A854B7AA-A014-429C-A1DD-791EC0110965}" dt="2024-12-09T13:28:01.376" v="2556" actId="20577"/>
        <pc:sldMkLst>
          <pc:docMk/>
          <pc:sldMk cId="3151667316" sldId="297"/>
        </pc:sldMkLst>
        <pc:spChg chg="mod">
          <ac:chgData name="Luisa Abels" userId="7764456c301dba71" providerId="LiveId" clId="{A854B7AA-A014-429C-A1DD-791EC0110965}" dt="2024-12-04T08:10:24.570" v="587" actId="14100"/>
          <ac:spMkLst>
            <pc:docMk/>
            <pc:sldMk cId="3151667316" sldId="297"/>
            <ac:spMk id="9" creationId="{2B32178B-D54A-DC2C-35AB-B83B5E8CFEF9}"/>
          </ac:spMkLst>
        </pc:spChg>
        <pc:spChg chg="mod">
          <ac:chgData name="Luisa Abels" userId="7764456c301dba71" providerId="LiveId" clId="{A854B7AA-A014-429C-A1DD-791EC0110965}" dt="2024-12-09T13:28:01.376" v="2556" actId="20577"/>
          <ac:spMkLst>
            <pc:docMk/>
            <pc:sldMk cId="3151667316" sldId="297"/>
            <ac:spMk id="12" creationId="{8D770749-5D53-BA88-6726-EF3F581D50F1}"/>
          </ac:spMkLst>
        </pc:spChg>
      </pc:sldChg>
      <pc:sldChg chg="addSp delSp modSp new mod">
        <pc:chgData name="Luisa Abels" userId="7764456c301dba71" providerId="LiveId" clId="{A854B7AA-A014-429C-A1DD-791EC0110965}" dt="2024-12-09T14:21:51.028" v="3746" actId="20577"/>
        <pc:sldMkLst>
          <pc:docMk/>
          <pc:sldMk cId="1136664909" sldId="298"/>
        </pc:sldMkLst>
        <pc:spChg chg="add mod">
          <ac:chgData name="Luisa Abels" userId="7764456c301dba71" providerId="LiveId" clId="{A854B7AA-A014-429C-A1DD-791EC0110965}" dt="2024-12-09T14:18:24.199" v="3658" actId="1076"/>
          <ac:spMkLst>
            <pc:docMk/>
            <pc:sldMk cId="1136664909" sldId="298"/>
            <ac:spMk id="4" creationId="{C1A7645A-BEBA-7EC3-4761-FD2C10F7C761}"/>
          </ac:spMkLst>
        </pc:spChg>
        <pc:spChg chg="add del mod">
          <ac:chgData name="Luisa Abels" userId="7764456c301dba71" providerId="LiveId" clId="{A854B7AA-A014-429C-A1DD-791EC0110965}" dt="2024-12-09T12:23:23.164" v="721"/>
          <ac:spMkLst>
            <pc:docMk/>
            <pc:sldMk cId="1136664909" sldId="298"/>
            <ac:spMk id="5" creationId="{0369921B-C1B1-3473-9B65-EF33D379007B}"/>
          </ac:spMkLst>
        </pc:spChg>
        <pc:spChg chg="add del">
          <ac:chgData name="Luisa Abels" userId="7764456c301dba71" providerId="LiveId" clId="{A854B7AA-A014-429C-A1DD-791EC0110965}" dt="2024-12-09T12:23:32.187" v="723" actId="22"/>
          <ac:spMkLst>
            <pc:docMk/>
            <pc:sldMk cId="1136664909" sldId="298"/>
            <ac:spMk id="7" creationId="{A1E932E2-D70F-0649-48F7-73EABEB00DDF}"/>
          </ac:spMkLst>
        </pc:spChg>
        <pc:spChg chg="add del mod">
          <ac:chgData name="Luisa Abels" userId="7764456c301dba71" providerId="LiveId" clId="{A854B7AA-A014-429C-A1DD-791EC0110965}" dt="2024-12-09T12:23:48.038" v="725" actId="26606"/>
          <ac:spMkLst>
            <pc:docMk/>
            <pc:sldMk cId="1136664909" sldId="298"/>
            <ac:spMk id="8" creationId="{EBD9F722-B968-BC91-210F-BB9383ED8D35}"/>
          </ac:spMkLst>
        </pc:spChg>
        <pc:graphicFrameChg chg="add mod">
          <ac:chgData name="Luisa Abels" userId="7764456c301dba71" providerId="LiveId" clId="{A854B7AA-A014-429C-A1DD-791EC0110965}" dt="2024-12-09T14:21:51.028" v="3746" actId="20577"/>
          <ac:graphicFrameMkLst>
            <pc:docMk/>
            <pc:sldMk cId="1136664909" sldId="298"/>
            <ac:graphicFrameMk id="10" creationId="{3824D25D-EB9C-0664-82FB-7FE87CFA11BC}"/>
          </ac:graphicFrameMkLst>
        </pc:graphicFrameChg>
      </pc:sldChg>
      <pc:sldChg chg="modSp new mod">
        <pc:chgData name="Luisa Abels" userId="7764456c301dba71" providerId="LiveId" clId="{A854B7AA-A014-429C-A1DD-791EC0110965}" dt="2024-12-09T12:24:55.039" v="745" actId="20577"/>
        <pc:sldMkLst>
          <pc:docMk/>
          <pc:sldMk cId="353051076" sldId="299"/>
        </pc:sldMkLst>
        <pc:spChg chg="mod">
          <ac:chgData name="Luisa Abels" userId="7764456c301dba71" providerId="LiveId" clId="{A854B7AA-A014-429C-A1DD-791EC0110965}" dt="2024-12-09T12:24:55.039" v="745" actId="20577"/>
          <ac:spMkLst>
            <pc:docMk/>
            <pc:sldMk cId="353051076" sldId="299"/>
            <ac:spMk id="2" creationId="{F184024E-1A2E-A0A5-AE28-C93363E64F9A}"/>
          </ac:spMkLst>
        </pc:spChg>
      </pc:sldChg>
      <pc:sldChg chg="delSp modSp add mod">
        <pc:chgData name="Luisa Abels" userId="7764456c301dba71" providerId="LiveId" clId="{A854B7AA-A014-429C-A1DD-791EC0110965}" dt="2024-12-09T13:44:52.357" v="2967" actId="1076"/>
        <pc:sldMkLst>
          <pc:docMk/>
          <pc:sldMk cId="2072752163" sldId="300"/>
        </pc:sldMkLst>
        <pc:spChg chg="del">
          <ac:chgData name="Luisa Abels" userId="7764456c301dba71" providerId="LiveId" clId="{A854B7AA-A014-429C-A1DD-791EC0110965}" dt="2024-12-09T13:44:47.033" v="2966" actId="478"/>
          <ac:spMkLst>
            <pc:docMk/>
            <pc:sldMk cId="2072752163" sldId="300"/>
            <ac:spMk id="43" creationId="{03C5E094-ACED-D351-C3F2-28112F66F405}"/>
          </ac:spMkLst>
        </pc:spChg>
        <pc:graphicFrameChg chg="mod">
          <ac:chgData name="Luisa Abels" userId="7764456c301dba71" providerId="LiveId" clId="{A854B7AA-A014-429C-A1DD-791EC0110965}" dt="2024-12-09T13:44:52.357" v="2967" actId="1076"/>
          <ac:graphicFrameMkLst>
            <pc:docMk/>
            <pc:sldMk cId="2072752163" sldId="300"/>
            <ac:graphicFrameMk id="42" creationId="{666D6E8D-F82E-5F5C-A497-97A8A0E11EAD}"/>
          </ac:graphicFrameMkLst>
        </pc:graphicFrameChg>
      </pc:sldChg>
      <pc:sldChg chg="modSp new del mod">
        <pc:chgData name="Luisa Abels" userId="7764456c301dba71" providerId="LiveId" clId="{A854B7AA-A014-429C-A1DD-791EC0110965}" dt="2024-12-09T13:11:44.111" v="2075" actId="47"/>
        <pc:sldMkLst>
          <pc:docMk/>
          <pc:sldMk cId="2160278648" sldId="300"/>
        </pc:sldMkLst>
        <pc:spChg chg="mod">
          <ac:chgData name="Luisa Abels" userId="7764456c301dba71" providerId="LiveId" clId="{A854B7AA-A014-429C-A1DD-791EC0110965}" dt="2024-12-09T13:10:58.203" v="2054" actId="20577"/>
          <ac:spMkLst>
            <pc:docMk/>
            <pc:sldMk cId="2160278648" sldId="300"/>
            <ac:spMk id="3" creationId="{AE12A7D0-12B2-E63C-9876-88A4C6EDDF82}"/>
          </ac:spMkLst>
        </pc:spChg>
        <pc:spChg chg="mod">
          <ac:chgData name="Luisa Abels" userId="7764456c301dba71" providerId="LiveId" clId="{A854B7AA-A014-429C-A1DD-791EC0110965}" dt="2024-12-09T13:11:01.806" v="2061" actId="20577"/>
          <ac:spMkLst>
            <pc:docMk/>
            <pc:sldMk cId="2160278648" sldId="300"/>
            <ac:spMk id="4" creationId="{D64F68A1-6FDF-3F65-2165-164DCAAA44BA}"/>
          </ac:spMkLst>
        </pc:spChg>
        <pc:spChg chg="mod">
          <ac:chgData name="Luisa Abels" userId="7764456c301dba71" providerId="LiveId" clId="{A854B7AA-A014-429C-A1DD-791EC0110965}" dt="2024-12-09T13:11:00.218" v="2058" actId="20577"/>
          <ac:spMkLst>
            <pc:docMk/>
            <pc:sldMk cId="2160278648" sldId="300"/>
            <ac:spMk id="5" creationId="{7D6252E5-304F-F4B8-C95C-6EC6FB85433A}"/>
          </ac:spMkLst>
        </pc:spChg>
        <pc:spChg chg="mod">
          <ac:chgData name="Luisa Abels" userId="7764456c301dba71" providerId="LiveId" clId="{A854B7AA-A014-429C-A1DD-791EC0110965}" dt="2024-12-09T13:11:03.431" v="2064" actId="20577"/>
          <ac:spMkLst>
            <pc:docMk/>
            <pc:sldMk cId="2160278648" sldId="300"/>
            <ac:spMk id="6" creationId="{9FBEA178-74CC-DCCE-175D-C5775CC32F64}"/>
          </ac:spMkLst>
        </pc:spChg>
      </pc:sldChg>
      <pc:sldChg chg="modSp new mod">
        <pc:chgData name="Luisa Abels" userId="7764456c301dba71" providerId="LiveId" clId="{A854B7AA-A014-429C-A1DD-791EC0110965}" dt="2024-12-09T13:46:57.348" v="3025" actId="20577"/>
        <pc:sldMkLst>
          <pc:docMk/>
          <pc:sldMk cId="4156452391" sldId="301"/>
        </pc:sldMkLst>
        <pc:spChg chg="mod">
          <ac:chgData name="Luisa Abels" userId="7764456c301dba71" providerId="LiveId" clId="{A854B7AA-A014-429C-A1DD-791EC0110965}" dt="2024-12-09T13:46:57.348" v="3025" actId="20577"/>
          <ac:spMkLst>
            <pc:docMk/>
            <pc:sldMk cId="4156452391" sldId="301"/>
            <ac:spMk id="2" creationId="{669EE8B8-5C97-0F58-8592-A6A02C21F0FF}"/>
          </ac:spMkLst>
        </pc:spChg>
      </pc:sldChg>
      <pc:sldChg chg="modSp add mod">
        <pc:chgData name="Luisa Abels" userId="7764456c301dba71" providerId="LiveId" clId="{A854B7AA-A014-429C-A1DD-791EC0110965}" dt="2024-12-09T13:47:08.651" v="3029" actId="20577"/>
        <pc:sldMkLst>
          <pc:docMk/>
          <pc:sldMk cId="995542262" sldId="302"/>
        </pc:sldMkLst>
        <pc:spChg chg="mod">
          <ac:chgData name="Luisa Abels" userId="7764456c301dba71" providerId="LiveId" clId="{A854B7AA-A014-429C-A1DD-791EC0110965}" dt="2024-12-09T13:47:08.651" v="3029" actId="20577"/>
          <ac:spMkLst>
            <pc:docMk/>
            <pc:sldMk cId="995542262" sldId="302"/>
            <ac:spMk id="2" creationId="{8D60121E-35A8-5EB5-1470-E015B7715718}"/>
          </ac:spMkLst>
        </pc:spChg>
      </pc:sldChg>
      <pc:sldChg chg="addSp delSp modSp new mod setBg modClrScheme chgLayout">
        <pc:chgData name="Luisa Abels" userId="7764456c301dba71" providerId="LiveId" clId="{A854B7AA-A014-429C-A1DD-791EC0110965}" dt="2024-12-09T14:02:44.499" v="3270" actId="21"/>
        <pc:sldMkLst>
          <pc:docMk/>
          <pc:sldMk cId="1648256128" sldId="303"/>
        </pc:sldMkLst>
        <pc:spChg chg="del mod ord">
          <ac:chgData name="Luisa Abels" userId="7764456c301dba71" providerId="LiveId" clId="{A854B7AA-A014-429C-A1DD-791EC0110965}" dt="2024-12-09T13:56:16.473" v="3083" actId="700"/>
          <ac:spMkLst>
            <pc:docMk/>
            <pc:sldMk cId="1648256128" sldId="303"/>
            <ac:spMk id="2" creationId="{ABA894B3-232C-3B1F-28E4-0364FE1ECD39}"/>
          </ac:spMkLst>
        </pc:spChg>
        <pc:spChg chg="del mod ord">
          <ac:chgData name="Luisa Abels" userId="7764456c301dba71" providerId="LiveId" clId="{A854B7AA-A014-429C-A1DD-791EC0110965}" dt="2024-12-09T13:56:16.473" v="3083" actId="700"/>
          <ac:spMkLst>
            <pc:docMk/>
            <pc:sldMk cId="1648256128" sldId="303"/>
            <ac:spMk id="3" creationId="{07146DCD-FE3D-B4E4-B303-A2949C5AE19E}"/>
          </ac:spMkLst>
        </pc:spChg>
        <pc:spChg chg="mod ord">
          <ac:chgData name="Luisa Abels" userId="7764456c301dba71" providerId="LiveId" clId="{A854B7AA-A014-429C-A1DD-791EC0110965}" dt="2024-12-09T13:58:30.505" v="3134" actId="26606"/>
          <ac:spMkLst>
            <pc:docMk/>
            <pc:sldMk cId="1648256128" sldId="303"/>
            <ac:spMk id="4" creationId="{7A00EF4D-35FB-7C30-100E-D7BE2EBFC0FC}"/>
          </ac:spMkLst>
        </pc:spChg>
        <pc:spChg chg="mod ord">
          <ac:chgData name="Luisa Abels" userId="7764456c301dba71" providerId="LiveId" clId="{A854B7AA-A014-429C-A1DD-791EC0110965}" dt="2024-12-09T13:58:30.505" v="3134" actId="26606"/>
          <ac:spMkLst>
            <pc:docMk/>
            <pc:sldMk cId="1648256128" sldId="303"/>
            <ac:spMk id="5" creationId="{3654D148-D741-1F05-431C-A869DFA71F7F}"/>
          </ac:spMkLst>
        </pc:spChg>
        <pc:spChg chg="add mod ord">
          <ac:chgData name="Luisa Abels" userId="7764456c301dba71" providerId="LiveId" clId="{A854B7AA-A014-429C-A1DD-791EC0110965}" dt="2024-12-09T13:58:30.505" v="3134" actId="26606"/>
          <ac:spMkLst>
            <pc:docMk/>
            <pc:sldMk cId="1648256128" sldId="303"/>
            <ac:spMk id="6" creationId="{ED7CB9A3-DE23-CED5-5EB5-070C59364153}"/>
          </ac:spMkLst>
        </pc:spChg>
        <pc:spChg chg="add del mod ord">
          <ac:chgData name="Luisa Abels" userId="7764456c301dba71" providerId="LiveId" clId="{A854B7AA-A014-429C-A1DD-791EC0110965}" dt="2024-12-09T13:58:21.243" v="3133" actId="22"/>
          <ac:spMkLst>
            <pc:docMk/>
            <pc:sldMk cId="1648256128" sldId="303"/>
            <ac:spMk id="7" creationId="{AF8D2E01-1093-EEB1-02E5-5A7E75827518}"/>
          </ac:spMkLst>
        </pc:spChg>
        <pc:spChg chg="add mod">
          <ac:chgData name="Luisa Abels" userId="7764456c301dba71" providerId="LiveId" clId="{A854B7AA-A014-429C-A1DD-791EC0110965}" dt="2024-12-09T14:02:44.499" v="3270" actId="21"/>
          <ac:spMkLst>
            <pc:docMk/>
            <pc:sldMk cId="1648256128" sldId="303"/>
            <ac:spMk id="13" creationId="{6C36E985-223D-D2DB-B79C-57F6DF656AD5}"/>
          </ac:spMkLst>
        </pc:spChg>
        <pc:picChg chg="add del mod ord">
          <ac:chgData name="Luisa Abels" userId="7764456c301dba71" providerId="LiveId" clId="{A854B7AA-A014-429C-A1DD-791EC0110965}" dt="2024-12-09T13:58:52.716" v="3137" actId="478"/>
          <ac:picMkLst>
            <pc:docMk/>
            <pc:sldMk cId="1648256128" sldId="303"/>
            <ac:picMk id="9" creationId="{A450D037-A9FC-3A4D-2096-7DB7BD4D3AB5}"/>
          </ac:picMkLst>
        </pc:picChg>
      </pc:sldChg>
      <pc:sldChg chg="modSp add mod">
        <pc:chgData name="Luisa Abels" userId="7764456c301dba71" providerId="LiveId" clId="{A854B7AA-A014-429C-A1DD-791EC0110965}" dt="2024-12-09T14:07:33.452" v="3472" actId="20577"/>
        <pc:sldMkLst>
          <pc:docMk/>
          <pc:sldMk cId="2763501193" sldId="304"/>
        </pc:sldMkLst>
        <pc:spChg chg="mod">
          <ac:chgData name="Luisa Abels" userId="7764456c301dba71" providerId="LiveId" clId="{A854B7AA-A014-429C-A1DD-791EC0110965}" dt="2024-12-09T14:04:03.469" v="3284" actId="6549"/>
          <ac:spMkLst>
            <pc:docMk/>
            <pc:sldMk cId="2763501193" sldId="304"/>
            <ac:spMk id="6" creationId="{6A916CCB-BCB9-299A-A64B-773F3548A707}"/>
          </ac:spMkLst>
        </pc:spChg>
        <pc:spChg chg="mod">
          <ac:chgData name="Luisa Abels" userId="7764456c301dba71" providerId="LiveId" clId="{A854B7AA-A014-429C-A1DD-791EC0110965}" dt="2024-12-09T14:07:33.452" v="3472" actId="20577"/>
          <ac:spMkLst>
            <pc:docMk/>
            <pc:sldMk cId="2763501193" sldId="304"/>
            <ac:spMk id="13" creationId="{8862D2D4-61AF-B67E-1288-DD7EC870361F}"/>
          </ac:spMkLst>
        </pc:spChg>
      </pc:sldChg>
      <pc:sldChg chg="modSp add mod">
        <pc:chgData name="Luisa Abels" userId="7764456c301dba71" providerId="LiveId" clId="{A854B7AA-A014-429C-A1DD-791EC0110965}" dt="2024-12-09T14:03:36.654" v="3281" actId="20577"/>
        <pc:sldMkLst>
          <pc:docMk/>
          <pc:sldMk cId="2793819101" sldId="305"/>
        </pc:sldMkLst>
        <pc:spChg chg="mod">
          <ac:chgData name="Luisa Abels" userId="7764456c301dba71" providerId="LiveId" clId="{A854B7AA-A014-429C-A1DD-791EC0110965}" dt="2024-12-09T14:02:53.891" v="3272" actId="20577"/>
          <ac:spMkLst>
            <pc:docMk/>
            <pc:sldMk cId="2793819101" sldId="305"/>
            <ac:spMk id="6" creationId="{DBAB276C-1BF3-9ACC-06A4-FC344137C416}"/>
          </ac:spMkLst>
        </pc:spChg>
        <pc:spChg chg="mod">
          <ac:chgData name="Luisa Abels" userId="7764456c301dba71" providerId="LiveId" clId="{A854B7AA-A014-429C-A1DD-791EC0110965}" dt="2024-12-09T14:03:36.654" v="3281" actId="20577"/>
          <ac:spMkLst>
            <pc:docMk/>
            <pc:sldMk cId="2793819101" sldId="305"/>
            <ac:spMk id="13" creationId="{9E291C67-4881-9CCB-4E3A-FCF588809F83}"/>
          </ac:spMkLst>
        </pc:spChg>
      </pc:sldChg>
      <pc:sldChg chg="modSp new mod">
        <pc:chgData name="Luisa Abels" userId="7764456c301dba71" providerId="LiveId" clId="{A854B7AA-A014-429C-A1DD-791EC0110965}" dt="2024-12-09T14:08:08.139" v="3493" actId="20577"/>
        <pc:sldMkLst>
          <pc:docMk/>
          <pc:sldMk cId="2643911581" sldId="306"/>
        </pc:sldMkLst>
        <pc:spChg chg="mod">
          <ac:chgData name="Luisa Abels" userId="7764456c301dba71" providerId="LiveId" clId="{A854B7AA-A014-429C-A1DD-791EC0110965}" dt="2024-12-09T14:07:49.876" v="3490" actId="20577"/>
          <ac:spMkLst>
            <pc:docMk/>
            <pc:sldMk cId="2643911581" sldId="306"/>
            <ac:spMk id="2" creationId="{E8833164-964C-13D4-A3A7-E05881D98CF0}"/>
          </ac:spMkLst>
        </pc:spChg>
        <pc:spChg chg="mod">
          <ac:chgData name="Luisa Abels" userId="7764456c301dba71" providerId="LiveId" clId="{A854B7AA-A014-429C-A1DD-791EC0110965}" dt="2024-12-09T14:08:08.139" v="3493" actId="20577"/>
          <ac:spMkLst>
            <pc:docMk/>
            <pc:sldMk cId="2643911581" sldId="306"/>
            <ac:spMk id="3" creationId="{C3E0DC77-6304-5330-56C4-89F19C7ED321}"/>
          </ac:spMkLst>
        </pc:spChg>
      </pc:sldChg>
      <pc:sldChg chg="add del">
        <pc:chgData name="Luisa Abels" userId="7764456c301dba71" providerId="LiveId" clId="{A854B7AA-A014-429C-A1DD-791EC0110965}" dt="2024-12-09T14:03:56.740" v="3283" actId="47"/>
        <pc:sldMkLst>
          <pc:docMk/>
          <pc:sldMk cId="3273627290" sldId="306"/>
        </pc:sldMkLst>
      </pc:sldChg>
      <pc:sldChg chg="addSp modSp add mod">
        <pc:chgData name="Luisa Abels" userId="7764456c301dba71" providerId="LiveId" clId="{A854B7AA-A014-429C-A1DD-791EC0110965}" dt="2024-12-09T14:10:25.564" v="3558" actId="1076"/>
        <pc:sldMkLst>
          <pc:docMk/>
          <pc:sldMk cId="3230564846" sldId="307"/>
        </pc:sldMkLst>
        <pc:spChg chg="mod">
          <ac:chgData name="Luisa Abels" userId="7764456c301dba71" providerId="LiveId" clId="{A854B7AA-A014-429C-A1DD-791EC0110965}" dt="2024-12-09T14:09:54.083" v="3553" actId="20577"/>
          <ac:spMkLst>
            <pc:docMk/>
            <pc:sldMk cId="3230564846" sldId="307"/>
            <ac:spMk id="2" creationId="{0F7D4738-9784-E4A2-5F56-41309D58F52B}"/>
          </ac:spMkLst>
        </pc:spChg>
        <pc:spChg chg="mod">
          <ac:chgData name="Luisa Abels" userId="7764456c301dba71" providerId="LiveId" clId="{A854B7AA-A014-429C-A1DD-791EC0110965}" dt="2024-12-09T14:09:08.202" v="3495" actId="20577"/>
          <ac:spMkLst>
            <pc:docMk/>
            <pc:sldMk cId="3230564846" sldId="307"/>
            <ac:spMk id="3" creationId="{517A9C43-4AFB-7DF3-A9FC-FDA1432D664D}"/>
          </ac:spMkLst>
        </pc:spChg>
        <pc:picChg chg="add mod">
          <ac:chgData name="Luisa Abels" userId="7764456c301dba71" providerId="LiveId" clId="{A854B7AA-A014-429C-A1DD-791EC0110965}" dt="2024-12-09T14:10:25.564" v="3558" actId="1076"/>
          <ac:picMkLst>
            <pc:docMk/>
            <pc:sldMk cId="3230564846" sldId="307"/>
            <ac:picMk id="7" creationId="{DB631D97-32F6-03C8-2D6F-4502093ED848}"/>
          </ac:picMkLst>
        </pc:picChg>
      </pc:sldChg>
      <pc:sldChg chg="modSp new mod">
        <pc:chgData name="Luisa Abels" userId="7764456c301dba71" providerId="LiveId" clId="{A854B7AA-A014-429C-A1DD-791EC0110965}" dt="2024-12-09T14:12:59.086" v="3611" actId="20577"/>
        <pc:sldMkLst>
          <pc:docMk/>
          <pc:sldMk cId="2555283347" sldId="308"/>
        </pc:sldMkLst>
        <pc:spChg chg="mod">
          <ac:chgData name="Luisa Abels" userId="7764456c301dba71" providerId="LiveId" clId="{A854B7AA-A014-429C-A1DD-791EC0110965}" dt="2024-12-09T14:11:17.933" v="3606" actId="20577"/>
          <ac:spMkLst>
            <pc:docMk/>
            <pc:sldMk cId="2555283347" sldId="308"/>
            <ac:spMk id="2" creationId="{88FC19D8-B981-C586-2F94-BBA8361127B2}"/>
          </ac:spMkLst>
        </pc:spChg>
        <pc:spChg chg="mod">
          <ac:chgData name="Luisa Abels" userId="7764456c301dba71" providerId="LiveId" clId="{A854B7AA-A014-429C-A1DD-791EC0110965}" dt="2024-12-09T14:12:59.086" v="3611" actId="20577"/>
          <ac:spMkLst>
            <pc:docMk/>
            <pc:sldMk cId="2555283347" sldId="308"/>
            <ac:spMk id="3" creationId="{8CA4BA41-B3D1-EAFF-3CB3-E882367E0A7E}"/>
          </ac:spMkLst>
        </pc:spChg>
      </pc:sldChg>
      <pc:sldChg chg="addSp delSp modSp new mod setBg">
        <pc:chgData name="Luisa Abels" userId="7764456c301dba71" providerId="LiveId" clId="{A854B7AA-A014-429C-A1DD-791EC0110965}" dt="2024-12-09T14:16:32.160" v="3619" actId="1076"/>
        <pc:sldMkLst>
          <pc:docMk/>
          <pc:sldMk cId="503731549" sldId="309"/>
        </pc:sldMkLst>
        <pc:spChg chg="mo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2" creationId="{D14B3ABC-5271-3878-7BF2-FB2E9A2AF42B}"/>
          </ac:spMkLst>
        </pc:spChg>
        <pc:spChg chg="del">
          <ac:chgData name="Luisa Abels" userId="7764456c301dba71" providerId="LiveId" clId="{A854B7AA-A014-429C-A1DD-791EC0110965}" dt="2024-12-09T14:15:43.264" v="3613" actId="22"/>
          <ac:spMkLst>
            <pc:docMk/>
            <pc:sldMk cId="503731549" sldId="309"/>
            <ac:spMk id="3" creationId="{3B10DC61-B617-DA02-6D78-B004D6AB1138}"/>
          </ac:spMkLst>
        </pc:spChg>
        <pc:spChg chg="mo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4" creationId="{518C7B23-68A1-E079-9934-BE06DD1CB178}"/>
          </ac:spMkLst>
        </pc:spChg>
        <pc:spChg chg="mo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5" creationId="{6D45FC9F-51F3-FCD3-EF76-EF3C03C6AE18}"/>
          </ac:spMkLst>
        </pc:spChg>
        <pc:spChg chg="ad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11" creationId="{86DA4F20-18B6-9D49-B115-C3EDCF1B8468}"/>
          </ac:spMkLst>
        </pc:spChg>
        <pc:spChg chg="ad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14" creationId="{284B70D5-875B-433D-BDBD-1522A85D6C1D}"/>
          </ac:spMkLst>
        </pc:spChg>
        <pc:spChg chg="ad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18" creationId="{1E299956-A9E7-4FC1-A0B1-D590CA9730E8}"/>
          </ac:spMkLst>
        </pc:spChg>
        <pc:spChg chg="add">
          <ac:chgData name="Luisa Abels" userId="7764456c301dba71" providerId="LiveId" clId="{A854B7AA-A014-429C-A1DD-791EC0110965}" dt="2024-12-09T14:15:53.040" v="3614" actId="26606"/>
          <ac:spMkLst>
            <pc:docMk/>
            <pc:sldMk cId="503731549" sldId="309"/>
            <ac:spMk id="20" creationId="{17FC539C-B783-4B03-9F9E-D13430F3F64F}"/>
          </ac:spMkLst>
        </pc:spChg>
        <pc:picChg chg="add del mod ord">
          <ac:chgData name="Luisa Abels" userId="7764456c301dba71" providerId="LiveId" clId="{A854B7AA-A014-429C-A1DD-791EC0110965}" dt="2024-12-09T14:16:27.072" v="3616" actId="478"/>
          <ac:picMkLst>
            <pc:docMk/>
            <pc:sldMk cId="503731549" sldId="309"/>
            <ac:picMk id="7" creationId="{0B6E4769-C2DB-7DF7-2C1E-D2D68B6D7CA3}"/>
          </ac:picMkLst>
        </pc:picChg>
        <pc:picChg chg="add mod">
          <ac:chgData name="Luisa Abels" userId="7764456c301dba71" providerId="LiveId" clId="{A854B7AA-A014-429C-A1DD-791EC0110965}" dt="2024-12-09T14:16:32.160" v="3619" actId="1076"/>
          <ac:picMkLst>
            <pc:docMk/>
            <pc:sldMk cId="503731549" sldId="309"/>
            <ac:picMk id="9" creationId="{02BE8B8E-6E27-7369-F490-2E5110357F63}"/>
          </ac:picMkLst>
        </pc:picChg>
        <pc:cxnChg chg="add">
          <ac:chgData name="Luisa Abels" userId="7764456c301dba71" providerId="LiveId" clId="{A854B7AA-A014-429C-A1DD-791EC0110965}" dt="2024-12-09T14:15:53.040" v="3614" actId="26606"/>
          <ac:cxnSpMkLst>
            <pc:docMk/>
            <pc:sldMk cId="503731549" sldId="309"/>
            <ac:cxnSpMk id="16" creationId="{C947DF4A-614C-4B4C-8B80-E5B9D8E8CFED}"/>
          </ac:cxnSpMkLst>
        </pc:cxnChg>
      </pc:sldChg>
      <pc:sldChg chg="addSp delSp modSp add mod">
        <pc:chgData name="Luisa Abels" userId="7764456c301dba71" providerId="LiveId" clId="{A854B7AA-A014-429C-A1DD-791EC0110965}" dt="2024-12-09T14:17:00.924" v="3626" actId="1076"/>
        <pc:sldMkLst>
          <pc:docMk/>
          <pc:sldMk cId="1783175050" sldId="310"/>
        </pc:sldMkLst>
        <pc:picChg chg="add mod">
          <ac:chgData name="Luisa Abels" userId="7764456c301dba71" providerId="LiveId" clId="{A854B7AA-A014-429C-A1DD-791EC0110965}" dt="2024-12-09T14:17:00.924" v="3626" actId="1076"/>
          <ac:picMkLst>
            <pc:docMk/>
            <pc:sldMk cId="1783175050" sldId="310"/>
            <ac:picMk id="6" creationId="{140412A6-FDEB-518B-708C-3ED0F6FA92F4}"/>
          </ac:picMkLst>
        </pc:picChg>
        <pc:picChg chg="del">
          <ac:chgData name="Luisa Abels" userId="7764456c301dba71" providerId="LiveId" clId="{A854B7AA-A014-429C-A1DD-791EC0110965}" dt="2024-12-09T14:16:54.482" v="3621" actId="478"/>
          <ac:picMkLst>
            <pc:docMk/>
            <pc:sldMk cId="1783175050" sldId="310"/>
            <ac:picMk id="9" creationId="{3761BE47-391E-5553-9AD3-672D425413FB}"/>
          </ac:picMkLst>
        </pc:picChg>
      </pc:sldChg>
      <pc:sldChg chg="addSp delSp modSp new mod">
        <pc:chgData name="Luisa Abels" userId="7764456c301dba71" providerId="LiveId" clId="{A854B7AA-A014-429C-A1DD-791EC0110965}" dt="2024-12-09T14:18:58.573" v="3661" actId="1076"/>
        <pc:sldMkLst>
          <pc:docMk/>
          <pc:sldMk cId="1563922759" sldId="311"/>
        </pc:sldMkLst>
        <pc:spChg chg="mod">
          <ac:chgData name="Luisa Abels" userId="7764456c301dba71" providerId="LiveId" clId="{A854B7AA-A014-429C-A1DD-791EC0110965}" dt="2024-12-09T14:17:49.748" v="3653" actId="20577"/>
          <ac:spMkLst>
            <pc:docMk/>
            <pc:sldMk cId="1563922759" sldId="311"/>
            <ac:spMk id="2" creationId="{ECB5437A-9075-50D6-AA5C-BF344617D243}"/>
          </ac:spMkLst>
        </pc:spChg>
        <pc:spChg chg="del">
          <ac:chgData name="Luisa Abels" userId="7764456c301dba71" providerId="LiveId" clId="{A854B7AA-A014-429C-A1DD-791EC0110965}" dt="2024-12-09T14:18:54.418" v="3660" actId="22"/>
          <ac:spMkLst>
            <pc:docMk/>
            <pc:sldMk cId="1563922759" sldId="311"/>
            <ac:spMk id="3" creationId="{4E238210-7A7A-974E-D7DF-FD8C76E4CD8A}"/>
          </ac:spMkLst>
        </pc:spChg>
        <pc:picChg chg="add mod ord">
          <ac:chgData name="Luisa Abels" userId="7764456c301dba71" providerId="LiveId" clId="{A854B7AA-A014-429C-A1DD-791EC0110965}" dt="2024-12-09T14:18:58.573" v="3661" actId="1076"/>
          <ac:picMkLst>
            <pc:docMk/>
            <pc:sldMk cId="1563922759" sldId="311"/>
            <ac:picMk id="7" creationId="{9740A20D-3D9F-6885-CFB8-4010B3AC9DF7}"/>
          </ac:picMkLst>
        </pc:picChg>
      </pc:sldChg>
      <pc:sldChg chg="addSp delSp modSp add mod">
        <pc:chgData name="Luisa Abels" userId="7764456c301dba71" providerId="LiveId" clId="{A854B7AA-A014-429C-A1DD-791EC0110965}" dt="2024-12-09T14:20:47.054" v="3666" actId="1076"/>
        <pc:sldMkLst>
          <pc:docMk/>
          <pc:sldMk cId="2767488119" sldId="312"/>
        </pc:sldMkLst>
        <pc:spChg chg="add del mod">
          <ac:chgData name="Luisa Abels" userId="7764456c301dba71" providerId="LiveId" clId="{A854B7AA-A014-429C-A1DD-791EC0110965}" dt="2024-12-09T14:20:43.731" v="3664" actId="22"/>
          <ac:spMkLst>
            <pc:docMk/>
            <pc:sldMk cId="2767488119" sldId="312"/>
            <ac:spMk id="6" creationId="{18D443C0-0272-5E7B-1EBC-49647F9C3CCD}"/>
          </ac:spMkLst>
        </pc:spChg>
        <pc:picChg chg="del">
          <ac:chgData name="Luisa Abels" userId="7764456c301dba71" providerId="LiveId" clId="{A854B7AA-A014-429C-A1DD-791EC0110965}" dt="2024-12-09T14:20:42.102" v="3663" actId="478"/>
          <ac:picMkLst>
            <pc:docMk/>
            <pc:sldMk cId="2767488119" sldId="312"/>
            <ac:picMk id="7" creationId="{4ECCC9B5-511D-91B7-06CB-BDFEAAF27A25}"/>
          </ac:picMkLst>
        </pc:picChg>
        <pc:picChg chg="add mod ord">
          <ac:chgData name="Luisa Abels" userId="7764456c301dba71" providerId="LiveId" clId="{A854B7AA-A014-429C-A1DD-791EC0110965}" dt="2024-12-09T14:20:47.054" v="3666" actId="1076"/>
          <ac:picMkLst>
            <pc:docMk/>
            <pc:sldMk cId="2767488119" sldId="312"/>
            <ac:picMk id="9" creationId="{1C3A6C2F-52A8-785E-494B-21E57CCAE646}"/>
          </ac:picMkLst>
        </pc:picChg>
      </pc:sldChg>
      <pc:sldChg chg="modSp new mod">
        <pc:chgData name="Luisa Abels" userId="7764456c301dba71" providerId="LiveId" clId="{A854B7AA-A014-429C-A1DD-791EC0110965}" dt="2024-12-09T14:21:07.185" v="3695" actId="20577"/>
        <pc:sldMkLst>
          <pc:docMk/>
          <pc:sldMk cId="265001234" sldId="313"/>
        </pc:sldMkLst>
        <pc:spChg chg="mod">
          <ac:chgData name="Luisa Abels" userId="7764456c301dba71" providerId="LiveId" clId="{A854B7AA-A014-429C-A1DD-791EC0110965}" dt="2024-12-09T14:21:07.185" v="3695" actId="20577"/>
          <ac:spMkLst>
            <pc:docMk/>
            <pc:sldMk cId="265001234" sldId="313"/>
            <ac:spMk id="2" creationId="{A27FC980-CE12-BEBC-CCE3-5763073F3722}"/>
          </ac:spMkLst>
        </pc:spChg>
      </pc:sldChg>
      <pc:sldChg chg="modSp add mod">
        <pc:chgData name="Luisa Abels" userId="7764456c301dba71" providerId="LiveId" clId="{A854B7AA-A014-429C-A1DD-791EC0110965}" dt="2024-12-09T14:22:33.208" v="3756" actId="20577"/>
        <pc:sldMkLst>
          <pc:docMk/>
          <pc:sldMk cId="1626183250" sldId="314"/>
        </pc:sldMkLst>
        <pc:spChg chg="mod">
          <ac:chgData name="Luisa Abels" userId="7764456c301dba71" providerId="LiveId" clId="{A854B7AA-A014-429C-A1DD-791EC0110965}" dt="2024-12-09T14:22:33.208" v="3756" actId="20577"/>
          <ac:spMkLst>
            <pc:docMk/>
            <pc:sldMk cId="1626183250" sldId="314"/>
            <ac:spMk id="2" creationId="{38DF51CC-E84C-0A77-4FE3-B02B1E48F495}"/>
          </ac:spMkLst>
        </pc:spChg>
      </pc:sldChg>
      <pc:sldChg chg="modSp add del mod">
        <pc:chgData name="Luisa Abels" userId="7764456c301dba71" providerId="LiveId" clId="{A854B7AA-A014-429C-A1DD-791EC0110965}" dt="2024-12-09T14:22:19.758" v="3749" actId="47"/>
        <pc:sldMkLst>
          <pc:docMk/>
          <pc:sldMk cId="2318480723" sldId="314"/>
        </pc:sldMkLst>
        <pc:spChg chg="mod">
          <ac:chgData name="Luisa Abels" userId="7764456c301dba71" providerId="LiveId" clId="{A854B7AA-A014-429C-A1DD-791EC0110965}" dt="2024-12-09T14:22:12.462" v="3748"/>
          <ac:spMkLst>
            <pc:docMk/>
            <pc:sldMk cId="2318480723" sldId="314"/>
            <ac:spMk id="2" creationId="{78D1CB9F-40A5-6977-A744-E346129B3326}"/>
          </ac:spMkLst>
        </pc:spChg>
      </pc:sldChg>
      <pc:sldChg chg="modSp add mod">
        <pc:chgData name="Luisa Abels" userId="7764456c301dba71" providerId="LiveId" clId="{A854B7AA-A014-429C-A1DD-791EC0110965}" dt="2024-12-09T14:23:19.550" v="3769" actId="20577"/>
        <pc:sldMkLst>
          <pc:docMk/>
          <pc:sldMk cId="3258386462" sldId="315"/>
        </pc:sldMkLst>
        <pc:spChg chg="mod">
          <ac:chgData name="Luisa Abels" userId="7764456c301dba71" providerId="LiveId" clId="{A854B7AA-A014-429C-A1DD-791EC0110965}" dt="2024-12-09T14:23:19.550" v="3769" actId="20577"/>
          <ac:spMkLst>
            <pc:docMk/>
            <pc:sldMk cId="3258386462" sldId="315"/>
            <ac:spMk id="2" creationId="{8E09A199-0DB2-66E5-DB34-38EA6BA77480}"/>
          </ac:spMkLst>
        </pc:spChg>
      </pc:sldChg>
      <pc:sldChg chg="modSp add mod">
        <pc:chgData name="Luisa Abels" userId="7764456c301dba71" providerId="LiveId" clId="{A854B7AA-A014-429C-A1DD-791EC0110965}" dt="2024-12-09T14:23:45.155" v="3806" actId="20577"/>
        <pc:sldMkLst>
          <pc:docMk/>
          <pc:sldMk cId="3091037974" sldId="316"/>
        </pc:sldMkLst>
        <pc:spChg chg="mod">
          <ac:chgData name="Luisa Abels" userId="7764456c301dba71" providerId="LiveId" clId="{A854B7AA-A014-429C-A1DD-791EC0110965}" dt="2024-12-09T14:23:45.155" v="3806" actId="20577"/>
          <ac:spMkLst>
            <pc:docMk/>
            <pc:sldMk cId="3091037974" sldId="316"/>
            <ac:spMk id="2" creationId="{06D6557D-C686-6917-7424-5E3F14508C03}"/>
          </ac:spMkLst>
        </pc:spChg>
      </pc:sldChg>
      <pc:sldChg chg="modSp new mod">
        <pc:chgData name="Luisa Abels" userId="7764456c301dba71" providerId="LiveId" clId="{A854B7AA-A014-429C-A1DD-791EC0110965}" dt="2024-12-09T14:24:02.497" v="3827" actId="20577"/>
        <pc:sldMkLst>
          <pc:docMk/>
          <pc:sldMk cId="3561222624" sldId="317"/>
        </pc:sldMkLst>
        <pc:spChg chg="mod">
          <ac:chgData name="Luisa Abels" userId="7764456c301dba71" providerId="LiveId" clId="{A854B7AA-A014-429C-A1DD-791EC0110965}" dt="2024-12-09T14:24:02.497" v="3827" actId="20577"/>
          <ac:spMkLst>
            <pc:docMk/>
            <pc:sldMk cId="3561222624" sldId="317"/>
            <ac:spMk id="2" creationId="{17D9D988-D4B1-545E-D528-6F09276714BB}"/>
          </ac:spMkLst>
        </pc:spChg>
      </pc:sldChg>
      <pc:sldMasterChg chg="delSldLayout">
        <pc:chgData name="Luisa Abels" userId="7764456c301dba71" providerId="LiveId" clId="{A854B7AA-A014-429C-A1DD-791EC0110965}" dt="2024-12-09T12:55:26.965" v="1755" actId="47"/>
        <pc:sldMasterMkLst>
          <pc:docMk/>
          <pc:sldMasterMk cId="176336602" sldId="2147483702"/>
        </pc:sldMasterMkLst>
        <pc:sldLayoutChg chg="del">
          <pc:chgData name="Luisa Abels" userId="7764456c301dba71" providerId="LiveId" clId="{A854B7AA-A014-429C-A1DD-791EC0110965}" dt="2024-12-03T16:02:28.721" v="10" actId="2696"/>
          <pc:sldLayoutMkLst>
            <pc:docMk/>
            <pc:sldMasterMk cId="176336602" sldId="2147483702"/>
            <pc:sldLayoutMk cId="4226381435" sldId="2147483714"/>
          </pc:sldLayoutMkLst>
        </pc:sldLayoutChg>
        <pc:sldLayoutChg chg="del">
          <pc:chgData name="Luisa Abels" userId="7764456c301dba71" providerId="LiveId" clId="{A854B7AA-A014-429C-A1DD-791EC0110965}" dt="2024-12-03T16:13:37.122" v="124" actId="2696"/>
          <pc:sldLayoutMkLst>
            <pc:docMk/>
            <pc:sldMasterMk cId="176336602" sldId="2147483702"/>
            <pc:sldLayoutMk cId="2729196400" sldId="2147483715"/>
          </pc:sldLayoutMkLst>
        </pc:sldLayoutChg>
        <pc:sldLayoutChg chg="del">
          <pc:chgData name="Luisa Abels" userId="7764456c301dba71" providerId="LiveId" clId="{A854B7AA-A014-429C-A1DD-791EC0110965}" dt="2024-12-04T08:26:47.488" v="629" actId="2696"/>
          <pc:sldLayoutMkLst>
            <pc:docMk/>
            <pc:sldMasterMk cId="176336602" sldId="2147483702"/>
            <pc:sldLayoutMk cId="338907445" sldId="2147483717"/>
          </pc:sldLayoutMkLst>
        </pc:sldLayoutChg>
        <pc:sldLayoutChg chg="del">
          <pc:chgData name="Luisa Abels" userId="7764456c301dba71" providerId="LiveId" clId="{A854B7AA-A014-429C-A1DD-791EC0110965}" dt="2024-12-09T12:55:26.965" v="1755" actId="47"/>
          <pc:sldLayoutMkLst>
            <pc:docMk/>
            <pc:sldMasterMk cId="176336602" sldId="2147483702"/>
            <pc:sldLayoutMk cId="812813508" sldId="2147483718"/>
          </pc:sldLayoutMkLst>
        </pc:sldLayoutChg>
        <pc:sldLayoutChg chg="del">
          <pc:chgData name="Luisa Abels" userId="7764456c301dba71" providerId="LiveId" clId="{A854B7AA-A014-429C-A1DD-791EC0110965}" dt="2024-12-04T08:26:51.396" v="630" actId="2696"/>
          <pc:sldLayoutMkLst>
            <pc:docMk/>
            <pc:sldMasterMk cId="176336602" sldId="2147483702"/>
            <pc:sldLayoutMk cId="4282884835" sldId="2147483719"/>
          </pc:sldLayoutMkLst>
        </pc:sldLayoutChg>
        <pc:sldLayoutChg chg="del">
          <pc:chgData name="Luisa Abels" userId="7764456c301dba71" providerId="LiveId" clId="{A854B7AA-A014-429C-A1DD-791EC0110965}" dt="2024-12-04T08:26:53.748" v="631" actId="2696"/>
          <pc:sldLayoutMkLst>
            <pc:docMk/>
            <pc:sldMasterMk cId="176336602" sldId="2147483702"/>
            <pc:sldLayoutMk cId="2084905902" sldId="2147483720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674826340" sldId="2147483721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609134006" sldId="2147483722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4008973630" sldId="2147483723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2217625110" sldId="2147483724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67564413" sldId="2147483725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3454292679" sldId="2147483726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826506455" sldId="2147483727"/>
          </pc:sldLayoutMkLst>
        </pc:sldLayoutChg>
        <pc:sldLayoutChg chg="del">
          <pc:chgData name="Luisa Abels" userId="7764456c301dba71" providerId="LiveId" clId="{A854B7AA-A014-429C-A1DD-791EC0110965}" dt="2024-12-04T08:27:06.667" v="632" actId="2696"/>
          <pc:sldLayoutMkLst>
            <pc:docMk/>
            <pc:sldMasterMk cId="176336602" sldId="2147483702"/>
            <pc:sldLayoutMk cId="3682477390" sldId="2147483728"/>
          </pc:sldLayoutMkLst>
        </pc:sldLayoutChg>
      </pc:sldMasterChg>
    </pc:docChg>
  </pc:docChgLst>
  <pc:docChgLst>
    <pc:chgData name="Luisa Abels" userId="7764456c301dba71" providerId="LiveId" clId="{C5287988-D977-4E87-AFF9-136EC6F17FE5}"/>
    <pc:docChg chg="undo redo custSel addSld delSld modSld sldOrd">
      <pc:chgData name="Luisa Abels" userId="7764456c301dba71" providerId="LiveId" clId="{C5287988-D977-4E87-AFF9-136EC6F17FE5}" dt="2024-12-10T09:29:58.705" v="1345" actId="113"/>
      <pc:docMkLst>
        <pc:docMk/>
      </pc:docMkLst>
      <pc:sldChg chg="modSp mod">
        <pc:chgData name="Luisa Abels" userId="7764456c301dba71" providerId="LiveId" clId="{C5287988-D977-4E87-AFF9-136EC6F17FE5}" dt="2024-12-10T07:44:58.278" v="3" actId="20577"/>
        <pc:sldMkLst>
          <pc:docMk/>
          <pc:sldMk cId="2793819101" sldId="305"/>
        </pc:sldMkLst>
        <pc:spChg chg="mod">
          <ac:chgData name="Luisa Abels" userId="7764456c301dba71" providerId="LiveId" clId="{C5287988-D977-4E87-AFF9-136EC6F17FE5}" dt="2024-12-10T07:44:58.278" v="3" actId="20577"/>
          <ac:spMkLst>
            <pc:docMk/>
            <pc:sldMk cId="2793819101" sldId="305"/>
            <ac:spMk id="13" creationId="{9E291C67-4881-9CCB-4E3A-FCF588809F83}"/>
          </ac:spMkLst>
        </pc:spChg>
      </pc:sldChg>
      <pc:sldChg chg="delSp del mod">
        <pc:chgData name="Luisa Abels" userId="7764456c301dba71" providerId="LiveId" clId="{C5287988-D977-4E87-AFF9-136EC6F17FE5}" dt="2024-12-10T09:06:57.073" v="1014" actId="2696"/>
        <pc:sldMkLst>
          <pc:docMk/>
          <pc:sldMk cId="1783175050" sldId="310"/>
        </pc:sldMkLst>
        <pc:picChg chg="del">
          <ac:chgData name="Luisa Abels" userId="7764456c301dba71" providerId="LiveId" clId="{C5287988-D977-4E87-AFF9-136EC6F17FE5}" dt="2024-12-10T09:06:44.065" v="1010" actId="21"/>
          <ac:picMkLst>
            <pc:docMk/>
            <pc:sldMk cId="1783175050" sldId="310"/>
            <ac:picMk id="6" creationId="{140412A6-FDEB-518B-708C-3ED0F6FA92F4}"/>
          </ac:picMkLst>
        </pc:picChg>
      </pc:sldChg>
      <pc:sldChg chg="addSp delSp modSp del mod setBg">
        <pc:chgData name="Luisa Abels" userId="7764456c301dba71" providerId="LiveId" clId="{C5287988-D977-4E87-AFF9-136EC6F17FE5}" dt="2024-12-10T08:50:45.092" v="904" actId="2696"/>
        <pc:sldMkLst>
          <pc:docMk/>
          <pc:sldMk cId="1563922759" sldId="311"/>
        </pc:sldMkLst>
        <pc:spChg chg="del">
          <ac:chgData name="Luisa Abels" userId="7764456c301dba71" providerId="LiveId" clId="{C5287988-D977-4E87-AFF9-136EC6F17FE5}" dt="2024-12-10T08:29:23.618" v="575" actId="478"/>
          <ac:spMkLst>
            <pc:docMk/>
            <pc:sldMk cId="1563922759" sldId="311"/>
            <ac:spMk id="2" creationId="{ECB5437A-9075-50D6-AA5C-BF344617D243}"/>
          </ac:spMkLst>
        </pc:spChg>
        <pc:spChg chg="mod">
          <ac:chgData name="Luisa Abels" userId="7764456c301dba71" providerId="LiveId" clId="{C5287988-D977-4E87-AFF9-136EC6F17FE5}" dt="2024-12-10T08:40:14.854" v="737" actId="26606"/>
          <ac:spMkLst>
            <pc:docMk/>
            <pc:sldMk cId="1563922759" sldId="311"/>
            <ac:spMk id="4" creationId="{D62F990C-35A6-DDA4-6C61-DB8A3660CD49}"/>
          </ac:spMkLst>
        </pc:spChg>
        <pc:spChg chg="mod">
          <ac:chgData name="Luisa Abels" userId="7764456c301dba71" providerId="LiveId" clId="{C5287988-D977-4E87-AFF9-136EC6F17FE5}" dt="2024-12-10T08:40:14.854" v="737" actId="26606"/>
          <ac:spMkLst>
            <pc:docMk/>
            <pc:sldMk cId="1563922759" sldId="311"/>
            <ac:spMk id="5" creationId="{39ACB172-03B6-9B6E-3492-20BC336408AF}"/>
          </ac:spMkLst>
        </pc:spChg>
        <pc:spChg chg="add del mod">
          <ac:chgData name="Luisa Abels" userId="7764456c301dba71" providerId="LiveId" clId="{C5287988-D977-4E87-AFF9-136EC6F17FE5}" dt="2024-12-10T08:29:28.423" v="577" actId="478"/>
          <ac:spMkLst>
            <pc:docMk/>
            <pc:sldMk cId="1563922759" sldId="311"/>
            <ac:spMk id="6" creationId="{0FCCD833-1D26-E9D2-5C6C-A8946C244717}"/>
          </ac:spMkLst>
        </pc:spChg>
        <pc:spChg chg="add mod ord">
          <ac:chgData name="Luisa Abels" userId="7764456c301dba71" providerId="LiveId" clId="{C5287988-D977-4E87-AFF9-136EC6F17FE5}" dt="2024-12-10T08:43:05.683" v="779" actId="1076"/>
          <ac:spMkLst>
            <pc:docMk/>
            <pc:sldMk cId="1563922759" sldId="311"/>
            <ac:spMk id="8" creationId="{2B74A4CE-6CB1-9B95-D573-7453445993CE}"/>
          </ac:spMkLst>
        </pc:spChg>
        <pc:spChg chg="add del mod ord">
          <ac:chgData name="Luisa Abels" userId="7764456c301dba71" providerId="LiveId" clId="{C5287988-D977-4E87-AFF9-136EC6F17FE5}" dt="2024-12-10T08:42:54.969" v="776" actId="26606"/>
          <ac:spMkLst>
            <pc:docMk/>
            <pc:sldMk cId="1563922759" sldId="311"/>
            <ac:spMk id="10" creationId="{246F76BA-CB0A-1045-D0A1-D846E83F5873}"/>
          </ac:spMkLst>
        </pc:spChg>
        <pc:spChg chg="add del">
          <ac:chgData name="Luisa Abels" userId="7764456c301dba71" providerId="LiveId" clId="{C5287988-D977-4E87-AFF9-136EC6F17FE5}" dt="2024-12-10T08:42:54.969" v="776" actId="26606"/>
          <ac:spMkLst>
            <pc:docMk/>
            <pc:sldMk cId="1563922759" sldId="311"/>
            <ac:spMk id="15" creationId="{52ABB703-2B0E-4C3B-B4A2-F3973548E561}"/>
          </ac:spMkLst>
        </pc:spChg>
        <pc:spChg chg="add del">
          <ac:chgData name="Luisa Abels" userId="7764456c301dba71" providerId="LiveId" clId="{C5287988-D977-4E87-AFF9-136EC6F17FE5}" dt="2024-12-10T08:42:54.969" v="776" actId="26606"/>
          <ac:spMkLst>
            <pc:docMk/>
            <pc:sldMk cId="1563922759" sldId="311"/>
            <ac:spMk id="19" creationId="{E95DA498-D9A2-4DA9-B9DA-B3776E08CF7E}"/>
          </ac:spMkLst>
        </pc:spChg>
        <pc:spChg chg="add del">
          <ac:chgData name="Luisa Abels" userId="7764456c301dba71" providerId="LiveId" clId="{C5287988-D977-4E87-AFF9-136EC6F17FE5}" dt="2024-12-10T08:42:54.969" v="776" actId="26606"/>
          <ac:spMkLst>
            <pc:docMk/>
            <pc:sldMk cId="1563922759" sldId="311"/>
            <ac:spMk id="21" creationId="{82A73093-4B9D-420D-B17E-52293703A1D4}"/>
          </ac:spMkLst>
        </pc:spChg>
        <pc:spChg chg="add del">
          <ac:chgData name="Luisa Abels" userId="7764456c301dba71" providerId="LiveId" clId="{C5287988-D977-4E87-AFF9-136EC6F17FE5}" dt="2024-12-10T08:42:14.470" v="766" actId="26606"/>
          <ac:spMkLst>
            <pc:docMk/>
            <pc:sldMk cId="1563922759" sldId="311"/>
            <ac:spMk id="26" creationId="{C33BF9DD-8A45-4EEE-B231-0A14D322E5F9}"/>
          </ac:spMkLst>
        </pc:spChg>
        <pc:spChg chg="add del">
          <ac:chgData name="Luisa Abels" userId="7764456c301dba71" providerId="LiveId" clId="{C5287988-D977-4E87-AFF9-136EC6F17FE5}" dt="2024-12-10T08:42:14.470" v="766" actId="26606"/>
          <ac:spMkLst>
            <pc:docMk/>
            <pc:sldMk cId="1563922759" sldId="311"/>
            <ac:spMk id="30" creationId="{D5FBCAC9-BD8B-4F3B-AD74-EF37D4211349}"/>
          </ac:spMkLst>
        </pc:spChg>
        <pc:spChg chg="add del">
          <ac:chgData name="Luisa Abels" userId="7764456c301dba71" providerId="LiveId" clId="{C5287988-D977-4E87-AFF9-136EC6F17FE5}" dt="2024-12-10T08:42:14.470" v="766" actId="26606"/>
          <ac:spMkLst>
            <pc:docMk/>
            <pc:sldMk cId="1563922759" sldId="311"/>
            <ac:spMk id="32" creationId="{9556C5A8-AD7E-4CE7-87BE-9EA3B5E1786F}"/>
          </ac:spMkLst>
        </pc:spChg>
        <pc:spChg chg="add del">
          <ac:chgData name="Luisa Abels" userId="7764456c301dba71" providerId="LiveId" clId="{C5287988-D977-4E87-AFF9-136EC6F17FE5}" dt="2024-12-10T08:42:28.773" v="768" actId="26606"/>
          <ac:spMkLst>
            <pc:docMk/>
            <pc:sldMk cId="1563922759" sldId="311"/>
            <ac:spMk id="34" creationId="{52ABB703-2B0E-4C3B-B4A2-F3973548E561}"/>
          </ac:spMkLst>
        </pc:spChg>
        <pc:spChg chg="add del">
          <ac:chgData name="Luisa Abels" userId="7764456c301dba71" providerId="LiveId" clId="{C5287988-D977-4E87-AFF9-136EC6F17FE5}" dt="2024-12-10T08:42:28.773" v="768" actId="26606"/>
          <ac:spMkLst>
            <pc:docMk/>
            <pc:sldMk cId="1563922759" sldId="311"/>
            <ac:spMk id="36" creationId="{E95DA498-D9A2-4DA9-B9DA-B3776E08CF7E}"/>
          </ac:spMkLst>
        </pc:spChg>
        <pc:spChg chg="add del">
          <ac:chgData name="Luisa Abels" userId="7764456c301dba71" providerId="LiveId" clId="{C5287988-D977-4E87-AFF9-136EC6F17FE5}" dt="2024-12-10T08:42:28.773" v="768" actId="26606"/>
          <ac:spMkLst>
            <pc:docMk/>
            <pc:sldMk cId="1563922759" sldId="311"/>
            <ac:spMk id="37" creationId="{82A73093-4B9D-420D-B17E-52293703A1D4}"/>
          </ac:spMkLst>
        </pc:spChg>
        <pc:spChg chg="add del">
          <ac:chgData name="Luisa Abels" userId="7764456c301dba71" providerId="LiveId" clId="{C5287988-D977-4E87-AFF9-136EC6F17FE5}" dt="2024-12-10T08:42:36.162" v="770" actId="26606"/>
          <ac:spMkLst>
            <pc:docMk/>
            <pc:sldMk cId="1563922759" sldId="311"/>
            <ac:spMk id="39" creationId="{C33BF9DD-8A45-4EEE-B231-0A14D322E5F9}"/>
          </ac:spMkLst>
        </pc:spChg>
        <pc:spChg chg="add del">
          <ac:chgData name="Luisa Abels" userId="7764456c301dba71" providerId="LiveId" clId="{C5287988-D977-4E87-AFF9-136EC6F17FE5}" dt="2024-12-10T08:42:36.162" v="770" actId="26606"/>
          <ac:spMkLst>
            <pc:docMk/>
            <pc:sldMk cId="1563922759" sldId="311"/>
            <ac:spMk id="41" creationId="{246F76BA-CB0A-1045-D0A1-D846E83F5873}"/>
          </ac:spMkLst>
        </pc:spChg>
        <pc:spChg chg="add del">
          <ac:chgData name="Luisa Abels" userId="7764456c301dba71" providerId="LiveId" clId="{C5287988-D977-4E87-AFF9-136EC6F17FE5}" dt="2024-12-10T08:42:36.162" v="770" actId="26606"/>
          <ac:spMkLst>
            <pc:docMk/>
            <pc:sldMk cId="1563922759" sldId="311"/>
            <ac:spMk id="42" creationId="{D5FBCAC9-BD8B-4F3B-AD74-EF37D4211349}"/>
          </ac:spMkLst>
        </pc:spChg>
        <pc:spChg chg="add del">
          <ac:chgData name="Luisa Abels" userId="7764456c301dba71" providerId="LiveId" clId="{C5287988-D977-4E87-AFF9-136EC6F17FE5}" dt="2024-12-10T08:42:36.162" v="770" actId="26606"/>
          <ac:spMkLst>
            <pc:docMk/>
            <pc:sldMk cId="1563922759" sldId="311"/>
            <ac:spMk id="43" creationId="{9556C5A8-AD7E-4CE7-87BE-9EA3B5E1786F}"/>
          </ac:spMkLst>
        </pc:spChg>
        <pc:spChg chg="add del">
          <ac:chgData name="Luisa Abels" userId="7764456c301dba71" providerId="LiveId" clId="{C5287988-D977-4E87-AFF9-136EC6F17FE5}" dt="2024-12-10T08:42:54.969" v="776" actId="26606"/>
          <ac:spMkLst>
            <pc:docMk/>
            <pc:sldMk cId="1563922759" sldId="311"/>
            <ac:spMk id="45" creationId="{246F76BA-CB0A-1045-D0A1-D846E83F5873}"/>
          </ac:spMkLst>
        </pc:spChg>
        <pc:graphicFrameChg chg="add del">
          <ac:chgData name="Luisa Abels" userId="7764456c301dba71" providerId="LiveId" clId="{C5287988-D977-4E87-AFF9-136EC6F17FE5}" dt="2024-12-10T08:42:28.773" v="768" actId="26606"/>
          <ac:graphicFrameMkLst>
            <pc:docMk/>
            <pc:sldMk cId="1563922759" sldId="311"/>
            <ac:graphicFrameMk id="23" creationId="{1FC84C65-0949-5B2B-5FEC-F66B32AFE778}"/>
          </ac:graphicFrameMkLst>
        </pc:graphicFrameChg>
        <pc:picChg chg="mod">
          <ac:chgData name="Luisa Abels" userId="7764456c301dba71" providerId="LiveId" clId="{C5287988-D977-4E87-AFF9-136EC6F17FE5}" dt="2024-12-10T08:42:54.969" v="776" actId="26606"/>
          <ac:picMkLst>
            <pc:docMk/>
            <pc:sldMk cId="1563922759" sldId="311"/>
            <ac:picMk id="7" creationId="{9740A20D-3D9F-6885-CFB8-4010B3AC9DF7}"/>
          </ac:picMkLst>
        </pc:picChg>
        <pc:cxnChg chg="add del">
          <ac:chgData name="Luisa Abels" userId="7764456c301dba71" providerId="LiveId" clId="{C5287988-D977-4E87-AFF9-136EC6F17FE5}" dt="2024-12-10T08:42:54.969" v="776" actId="26606"/>
          <ac:cxnSpMkLst>
            <pc:docMk/>
            <pc:sldMk cId="1563922759" sldId="311"/>
            <ac:cxnSpMk id="17" creationId="{9C21570E-E159-49A6-9891-FA397B7A92D3}"/>
          </ac:cxnSpMkLst>
        </pc:cxnChg>
        <pc:cxnChg chg="add del">
          <ac:chgData name="Luisa Abels" userId="7764456c301dba71" providerId="LiveId" clId="{C5287988-D977-4E87-AFF9-136EC6F17FE5}" dt="2024-12-10T08:42:14.470" v="766" actId="26606"/>
          <ac:cxnSpMkLst>
            <pc:docMk/>
            <pc:sldMk cId="1563922759" sldId="311"/>
            <ac:cxnSpMk id="28" creationId="{9020DCC9-F851-4562-BB20-1AB3C51BFD08}"/>
          </ac:cxnSpMkLst>
        </pc:cxnChg>
        <pc:cxnChg chg="add del">
          <ac:chgData name="Luisa Abels" userId="7764456c301dba71" providerId="LiveId" clId="{C5287988-D977-4E87-AFF9-136EC6F17FE5}" dt="2024-12-10T08:42:28.773" v="768" actId="26606"/>
          <ac:cxnSpMkLst>
            <pc:docMk/>
            <pc:sldMk cId="1563922759" sldId="311"/>
            <ac:cxnSpMk id="35" creationId="{9C21570E-E159-49A6-9891-FA397B7A92D3}"/>
          </ac:cxnSpMkLst>
        </pc:cxnChg>
        <pc:cxnChg chg="add del">
          <ac:chgData name="Luisa Abels" userId="7764456c301dba71" providerId="LiveId" clId="{C5287988-D977-4E87-AFF9-136EC6F17FE5}" dt="2024-12-10T08:42:36.162" v="770" actId="26606"/>
          <ac:cxnSpMkLst>
            <pc:docMk/>
            <pc:sldMk cId="1563922759" sldId="311"/>
            <ac:cxnSpMk id="40" creationId="{9020DCC9-F851-4562-BB20-1AB3C51BFD08}"/>
          </ac:cxnSpMkLst>
        </pc:cxnChg>
      </pc:sldChg>
      <pc:sldChg chg="addSp delSp modSp mod ord setBg">
        <pc:chgData name="Luisa Abels" userId="7764456c301dba71" providerId="LiveId" clId="{C5287988-D977-4E87-AFF9-136EC6F17FE5}" dt="2024-12-10T08:43:25.147" v="783" actId="1076"/>
        <pc:sldMkLst>
          <pc:docMk/>
          <pc:sldMk cId="2767488119" sldId="312"/>
        </pc:sldMkLst>
        <pc:spChg chg="mod">
          <ac:chgData name="Luisa Abels" userId="7764456c301dba71" providerId="LiveId" clId="{C5287988-D977-4E87-AFF9-136EC6F17FE5}" dt="2024-12-10T08:27:36.004" v="562" actId="1076"/>
          <ac:spMkLst>
            <pc:docMk/>
            <pc:sldMk cId="2767488119" sldId="312"/>
            <ac:spMk id="2" creationId="{04855BE3-6639-11CE-A069-A0F8778DB9C0}"/>
          </ac:spMkLst>
        </pc:spChg>
        <pc:spChg chg="add mod">
          <ac:chgData name="Luisa Abels" userId="7764456c301dba71" providerId="LiveId" clId="{C5287988-D977-4E87-AFF9-136EC6F17FE5}" dt="2024-12-10T08:43:25.147" v="783" actId="1076"/>
          <ac:spMkLst>
            <pc:docMk/>
            <pc:sldMk cId="2767488119" sldId="312"/>
            <ac:spMk id="3" creationId="{502133F3-5DDD-DC19-6E6F-912A4012013C}"/>
          </ac:spMkLst>
        </pc:spChg>
        <pc:spChg chg="mod ord">
          <ac:chgData name="Luisa Abels" userId="7764456c301dba71" providerId="LiveId" clId="{C5287988-D977-4E87-AFF9-136EC6F17FE5}" dt="2024-12-10T08:22:40.631" v="479" actId="26606"/>
          <ac:spMkLst>
            <pc:docMk/>
            <pc:sldMk cId="2767488119" sldId="312"/>
            <ac:spMk id="4" creationId="{EB048653-552A-F5CA-C19C-22AAFBB8237C}"/>
          </ac:spMkLst>
        </pc:spChg>
        <pc:spChg chg="mod ord">
          <ac:chgData name="Luisa Abels" userId="7764456c301dba71" providerId="LiveId" clId="{C5287988-D977-4E87-AFF9-136EC6F17FE5}" dt="2024-12-10T08:22:40.631" v="479" actId="26606"/>
          <ac:spMkLst>
            <pc:docMk/>
            <pc:sldMk cId="2767488119" sldId="312"/>
            <ac:spMk id="5" creationId="{5EA016B8-9609-9803-64D0-45BB36EF2ADD}"/>
          </ac:spMkLst>
        </pc:spChg>
        <pc:spChg chg="add del mod">
          <ac:chgData name="Luisa Abels" userId="7764456c301dba71" providerId="LiveId" clId="{C5287988-D977-4E87-AFF9-136EC6F17FE5}" dt="2024-12-10T08:31:58.404" v="596" actId="478"/>
          <ac:spMkLst>
            <pc:docMk/>
            <pc:sldMk cId="2767488119" sldId="312"/>
            <ac:spMk id="7" creationId="{315CDD74-FEE7-C8EE-760C-1D3C989DAAAA}"/>
          </ac:spMkLst>
        </pc:spChg>
        <pc:spChg chg="add mod">
          <ac:chgData name="Luisa Abels" userId="7764456c301dba71" providerId="LiveId" clId="{C5287988-D977-4E87-AFF9-136EC6F17FE5}" dt="2024-12-10T08:39:17.061" v="731" actId="207"/>
          <ac:spMkLst>
            <pc:docMk/>
            <pc:sldMk cId="2767488119" sldId="312"/>
            <ac:spMk id="8" creationId="{BEF8AF1D-8D37-C898-9878-6AB9458F2525}"/>
          </ac:spMkLst>
        </pc:spChg>
        <pc:spChg chg="add del">
          <ac:chgData name="Luisa Abels" userId="7764456c301dba71" providerId="LiveId" clId="{C5287988-D977-4E87-AFF9-136EC6F17FE5}" dt="2024-12-10T08:23:25.649" v="486" actId="26606"/>
          <ac:spMkLst>
            <pc:docMk/>
            <pc:sldMk cId="2767488119" sldId="312"/>
            <ac:spMk id="14" creationId="{C33BF9DD-8A45-4EEE-B231-0A14D322E5F9}"/>
          </ac:spMkLst>
        </pc:spChg>
        <pc:spChg chg="add del">
          <ac:chgData name="Luisa Abels" userId="7764456c301dba71" providerId="LiveId" clId="{C5287988-D977-4E87-AFF9-136EC6F17FE5}" dt="2024-12-10T08:23:25.649" v="486" actId="26606"/>
          <ac:spMkLst>
            <pc:docMk/>
            <pc:sldMk cId="2767488119" sldId="312"/>
            <ac:spMk id="18" creationId="{D5FBCAC9-BD8B-4F3B-AD74-EF37D4211349}"/>
          </ac:spMkLst>
        </pc:spChg>
        <pc:spChg chg="add del">
          <ac:chgData name="Luisa Abels" userId="7764456c301dba71" providerId="LiveId" clId="{C5287988-D977-4E87-AFF9-136EC6F17FE5}" dt="2024-12-10T08:23:25.649" v="486" actId="26606"/>
          <ac:spMkLst>
            <pc:docMk/>
            <pc:sldMk cId="2767488119" sldId="312"/>
            <ac:spMk id="20" creationId="{9556C5A8-AD7E-4CE7-87BE-9EA3B5E1786F}"/>
          </ac:spMkLst>
        </pc:spChg>
        <pc:picChg chg="mod ord modCrop">
          <ac:chgData name="Luisa Abels" userId="7764456c301dba71" providerId="LiveId" clId="{C5287988-D977-4E87-AFF9-136EC6F17FE5}" dt="2024-12-10T08:31:29.756" v="594" actId="1076"/>
          <ac:picMkLst>
            <pc:docMk/>
            <pc:sldMk cId="2767488119" sldId="312"/>
            <ac:picMk id="9" creationId="{1C3A6C2F-52A8-785E-494B-21E57CCAE646}"/>
          </ac:picMkLst>
        </pc:picChg>
        <pc:cxnChg chg="add del">
          <ac:chgData name="Luisa Abels" userId="7764456c301dba71" providerId="LiveId" clId="{C5287988-D977-4E87-AFF9-136EC6F17FE5}" dt="2024-12-10T08:23:25.649" v="486" actId="26606"/>
          <ac:cxnSpMkLst>
            <pc:docMk/>
            <pc:sldMk cId="2767488119" sldId="312"/>
            <ac:cxnSpMk id="16" creationId="{9020DCC9-F851-4562-BB20-1AB3C51BFD08}"/>
          </ac:cxnSpMkLst>
        </pc:cxnChg>
      </pc:sldChg>
      <pc:sldChg chg="addSp delSp modSp mod">
        <pc:chgData name="Luisa Abels" userId="7764456c301dba71" providerId="LiveId" clId="{C5287988-D977-4E87-AFF9-136EC6F17FE5}" dt="2024-12-10T09:05:14.515" v="1005" actId="14100"/>
        <pc:sldMkLst>
          <pc:docMk/>
          <pc:sldMk cId="265001234" sldId="313"/>
        </pc:sldMkLst>
        <pc:spChg chg="mod">
          <ac:chgData name="Luisa Abels" userId="7764456c301dba71" providerId="LiveId" clId="{C5287988-D977-4E87-AFF9-136EC6F17FE5}" dt="2024-12-10T07:58:04.153" v="260" actId="1076"/>
          <ac:spMkLst>
            <pc:docMk/>
            <pc:sldMk cId="265001234" sldId="313"/>
            <ac:spMk id="2" creationId="{A27FC980-CE12-BEBC-CCE3-5763073F3722}"/>
          </ac:spMkLst>
        </pc:spChg>
        <pc:spChg chg="del mod">
          <ac:chgData name="Luisa Abels" userId="7764456c301dba71" providerId="LiveId" clId="{C5287988-D977-4E87-AFF9-136EC6F17FE5}" dt="2024-12-10T07:48:14.956" v="85" actId="478"/>
          <ac:spMkLst>
            <pc:docMk/>
            <pc:sldMk cId="265001234" sldId="313"/>
            <ac:spMk id="3" creationId="{FB44E4A9-D76E-52C3-0B70-DA50818D5AE6}"/>
          </ac:spMkLst>
        </pc:spChg>
        <pc:spChg chg="add mod">
          <ac:chgData name="Luisa Abels" userId="7764456c301dba71" providerId="LiveId" clId="{C5287988-D977-4E87-AFF9-136EC6F17FE5}" dt="2024-12-10T09:05:14.515" v="1005" actId="14100"/>
          <ac:spMkLst>
            <pc:docMk/>
            <pc:sldMk cId="265001234" sldId="313"/>
            <ac:spMk id="6" creationId="{9ECF1A1A-DCE1-46B3-47D9-CF53930193BA}"/>
          </ac:spMkLst>
        </pc:spChg>
        <pc:spChg chg="add del mod">
          <ac:chgData name="Luisa Abels" userId="7764456c301dba71" providerId="LiveId" clId="{C5287988-D977-4E87-AFF9-136EC6F17FE5}" dt="2024-12-10T07:48:17.403" v="86" actId="478"/>
          <ac:spMkLst>
            <pc:docMk/>
            <pc:sldMk cId="265001234" sldId="313"/>
            <ac:spMk id="8" creationId="{8C827872-4D93-E298-4FAE-BE6016D08907}"/>
          </ac:spMkLst>
        </pc:spChg>
      </pc:sldChg>
      <pc:sldChg chg="addSp delSp modSp mod setBg">
        <pc:chgData name="Luisa Abels" userId="7764456c301dba71" providerId="LiveId" clId="{C5287988-D977-4E87-AFF9-136EC6F17FE5}" dt="2024-12-10T08:20:01.473" v="466" actId="27636"/>
        <pc:sldMkLst>
          <pc:docMk/>
          <pc:sldMk cId="1626183250" sldId="314"/>
        </pc:sldMkLst>
        <pc:spChg chg="mod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2" creationId="{38DF51CC-E84C-0A77-4FE3-B02B1E48F495}"/>
          </ac:spMkLst>
        </pc:spChg>
        <pc:spChg chg="del">
          <ac:chgData name="Luisa Abels" userId="7764456c301dba71" providerId="LiveId" clId="{C5287988-D977-4E87-AFF9-136EC6F17FE5}" dt="2024-12-10T07:56:55.113" v="250" actId="478"/>
          <ac:spMkLst>
            <pc:docMk/>
            <pc:sldMk cId="1626183250" sldId="314"/>
            <ac:spMk id="3" creationId="{B4B34122-C119-E595-50B6-4419FA57B3AE}"/>
          </ac:spMkLst>
        </pc:spChg>
        <pc:spChg chg="mod ord">
          <ac:chgData name="Luisa Abels" userId="7764456c301dba71" providerId="LiveId" clId="{C5287988-D977-4E87-AFF9-136EC6F17FE5}" dt="2024-12-10T07:59:21.477" v="263" actId="26606"/>
          <ac:spMkLst>
            <pc:docMk/>
            <pc:sldMk cId="1626183250" sldId="314"/>
            <ac:spMk id="4" creationId="{578A4FEF-6B50-06CB-78FD-EA69AD897817}"/>
          </ac:spMkLst>
        </pc:spChg>
        <pc:spChg chg="mod ord">
          <ac:chgData name="Luisa Abels" userId="7764456c301dba71" providerId="LiveId" clId="{C5287988-D977-4E87-AFF9-136EC6F17FE5}" dt="2024-12-10T07:59:21.477" v="263" actId="26606"/>
          <ac:spMkLst>
            <pc:docMk/>
            <pc:sldMk cId="1626183250" sldId="314"/>
            <ac:spMk id="5" creationId="{3BF58491-9B11-8446-E3F6-525BAFAAA3EA}"/>
          </ac:spMkLst>
        </pc:spChg>
        <pc:spChg chg="add mod ord">
          <ac:chgData name="Luisa Abels" userId="7764456c301dba71" providerId="LiveId" clId="{C5287988-D977-4E87-AFF9-136EC6F17FE5}" dt="2024-12-10T08:20:01.473" v="466" actId="27636"/>
          <ac:spMkLst>
            <pc:docMk/>
            <pc:sldMk cId="1626183250" sldId="314"/>
            <ac:spMk id="6" creationId="{F0E29634-06FA-01F4-2449-57A5D4839D1F}"/>
          </ac:spMkLst>
        </pc:spChg>
        <pc:spChg chg="add del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13" creationId="{4E4490D0-3672-446A-AC12-B4830333BDDD}"/>
          </ac:spMkLst>
        </pc:spChg>
        <pc:spChg chg="add del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15" creationId="{39CB82C2-DF65-4EC1-8280-F201D50F570B}"/>
          </ac:spMkLst>
        </pc:spChg>
        <pc:spChg chg="add del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19" creationId="{5AE6C737-FF55-4064-94B7-0B21D2EB6045}"/>
          </ac:spMkLst>
        </pc:spChg>
        <pc:spChg chg="add del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23" creationId="{D8218D9F-38B6-4AE0-9051-5434D19A5277}"/>
          </ac:spMkLst>
        </pc:spChg>
        <pc:spChg chg="add del">
          <ac:chgData name="Luisa Abels" userId="7764456c301dba71" providerId="LiveId" clId="{C5287988-D977-4E87-AFF9-136EC6F17FE5}" dt="2024-12-10T08:00:13.430" v="269" actId="26606"/>
          <ac:spMkLst>
            <pc:docMk/>
            <pc:sldMk cId="1626183250" sldId="314"/>
            <ac:spMk id="25" creationId="{2D3DCA99-84AF-487A-BF72-91C5FA6B0B70}"/>
          </ac:spMkLst>
        </pc:spChg>
        <pc:picChg chg="add mod">
          <ac:chgData name="Luisa Abels" userId="7764456c301dba71" providerId="LiveId" clId="{C5287988-D977-4E87-AFF9-136EC6F17FE5}" dt="2024-12-10T08:02:58.762" v="315" actId="1076"/>
          <ac:picMkLst>
            <pc:docMk/>
            <pc:sldMk cId="1626183250" sldId="314"/>
            <ac:picMk id="8" creationId="{A4588447-82C8-97A8-34F4-9C68B8D24717}"/>
          </ac:picMkLst>
        </pc:picChg>
        <pc:cxnChg chg="add del">
          <ac:chgData name="Luisa Abels" userId="7764456c301dba71" providerId="LiveId" clId="{C5287988-D977-4E87-AFF9-136EC6F17FE5}" dt="2024-12-10T08:00:13.430" v="269" actId="26606"/>
          <ac:cxnSpMkLst>
            <pc:docMk/>
            <pc:sldMk cId="1626183250" sldId="314"/>
            <ac:cxnSpMk id="17" creationId="{7E1D4427-852B-4B37-8E76-0E9F1810BA2A}"/>
          </ac:cxnSpMkLst>
        </pc:cxnChg>
        <pc:cxnChg chg="add del">
          <ac:chgData name="Luisa Abels" userId="7764456c301dba71" providerId="LiveId" clId="{C5287988-D977-4E87-AFF9-136EC6F17FE5}" dt="2024-12-10T08:00:13.430" v="269" actId="26606"/>
          <ac:cxnSpMkLst>
            <pc:docMk/>
            <pc:sldMk cId="1626183250" sldId="314"/>
            <ac:cxnSpMk id="21" creationId="{6B5B1DD8-6224-4137-8621-32982B00F9FC}"/>
          </ac:cxnSpMkLst>
        </pc:cxnChg>
      </pc:sldChg>
      <pc:sldChg chg="addSp delSp modSp add mod">
        <pc:chgData name="Luisa Abels" userId="7764456c301dba71" providerId="LiveId" clId="{C5287988-D977-4E87-AFF9-136EC6F17FE5}" dt="2024-12-10T08:19:26.568" v="461" actId="1076"/>
        <pc:sldMkLst>
          <pc:docMk/>
          <pc:sldMk cId="160903441" sldId="318"/>
        </pc:sldMkLst>
        <pc:spChg chg="mod">
          <ac:chgData name="Luisa Abels" userId="7764456c301dba71" providerId="LiveId" clId="{C5287988-D977-4E87-AFF9-136EC6F17FE5}" dt="2024-12-10T08:09:56.080" v="393" actId="26606"/>
          <ac:spMkLst>
            <pc:docMk/>
            <pc:sldMk cId="160903441" sldId="318"/>
            <ac:spMk id="2" creationId="{84CF7CD0-6649-A8C6-2617-E5132E320525}"/>
          </ac:spMkLst>
        </pc:spChg>
        <pc:spChg chg="del mod">
          <ac:chgData name="Luisa Abels" userId="7764456c301dba71" providerId="LiveId" clId="{C5287988-D977-4E87-AFF9-136EC6F17FE5}" dt="2024-12-10T08:12:18.213" v="416" actId="478"/>
          <ac:spMkLst>
            <pc:docMk/>
            <pc:sldMk cId="160903441" sldId="318"/>
            <ac:spMk id="4" creationId="{4582F18E-0C2D-3583-E36A-3636FE54C3C4}"/>
          </ac:spMkLst>
        </pc:spChg>
        <pc:spChg chg="mod">
          <ac:chgData name="Luisa Abels" userId="7764456c301dba71" providerId="LiveId" clId="{C5287988-D977-4E87-AFF9-136EC6F17FE5}" dt="2024-12-10T08:09:56.080" v="393" actId="26606"/>
          <ac:spMkLst>
            <pc:docMk/>
            <pc:sldMk cId="160903441" sldId="318"/>
            <ac:spMk id="5" creationId="{988EE802-0EAD-AB78-C209-4DFB1EF43BD1}"/>
          </ac:spMkLst>
        </pc:spChg>
        <pc:spChg chg="mod">
          <ac:chgData name="Luisa Abels" userId="7764456c301dba71" providerId="LiveId" clId="{C5287988-D977-4E87-AFF9-136EC6F17FE5}" dt="2024-12-10T08:11:13.834" v="401" actId="21"/>
          <ac:spMkLst>
            <pc:docMk/>
            <pc:sldMk cId="160903441" sldId="318"/>
            <ac:spMk id="6" creationId="{32F686E5-05E9-F190-402A-99D1F2272350}"/>
          </ac:spMkLst>
        </pc:spChg>
        <pc:spChg chg="add">
          <ac:chgData name="Luisa Abels" userId="7764456c301dba71" providerId="LiveId" clId="{C5287988-D977-4E87-AFF9-136EC6F17FE5}" dt="2024-12-10T08:09:56.080" v="393" actId="26606"/>
          <ac:spMkLst>
            <pc:docMk/>
            <pc:sldMk cId="160903441" sldId="318"/>
            <ac:spMk id="14" creationId="{44CC594A-A820-450F-B363-C19201FCFEC6}"/>
          </ac:spMkLst>
        </pc:spChg>
        <pc:spChg chg="add">
          <ac:chgData name="Luisa Abels" userId="7764456c301dba71" providerId="LiveId" clId="{C5287988-D977-4E87-AFF9-136EC6F17FE5}" dt="2024-12-10T08:09:56.080" v="393" actId="26606"/>
          <ac:spMkLst>
            <pc:docMk/>
            <pc:sldMk cId="160903441" sldId="318"/>
            <ac:spMk id="16" creationId="{59FAB3DA-E9ED-4574-ABCC-378BC0FF1BBC}"/>
          </ac:spMkLst>
        </pc:spChg>
        <pc:spChg chg="add">
          <ac:chgData name="Luisa Abels" userId="7764456c301dba71" providerId="LiveId" clId="{C5287988-D977-4E87-AFF9-136EC6F17FE5}" dt="2024-12-10T08:09:56.080" v="393" actId="26606"/>
          <ac:spMkLst>
            <pc:docMk/>
            <pc:sldMk cId="160903441" sldId="318"/>
            <ac:spMk id="18" creationId="{53B8D6B0-55D6-48DC-86D8-FD95D5F118AB}"/>
          </ac:spMkLst>
        </pc:spChg>
        <pc:graphicFrameChg chg="add del mod modGraphic">
          <ac:chgData name="Luisa Abels" userId="7764456c301dba71" providerId="LiveId" clId="{C5287988-D977-4E87-AFF9-136EC6F17FE5}" dt="2024-12-10T08:05:22.243" v="345" actId="478"/>
          <ac:graphicFrameMkLst>
            <pc:docMk/>
            <pc:sldMk cId="160903441" sldId="318"/>
            <ac:graphicFrameMk id="3" creationId="{CFF6BBDC-EB23-E36A-307F-67C1BEF3ABEB}"/>
          </ac:graphicFrameMkLst>
        </pc:graphicFrameChg>
        <pc:graphicFrameChg chg="add del">
          <ac:chgData name="Luisa Abels" userId="7764456c301dba71" providerId="LiveId" clId="{C5287988-D977-4E87-AFF9-136EC6F17FE5}" dt="2024-12-10T08:05:34.261" v="347" actId="478"/>
          <ac:graphicFrameMkLst>
            <pc:docMk/>
            <pc:sldMk cId="160903441" sldId="318"/>
            <ac:graphicFrameMk id="7" creationId="{FBE43051-5702-6B0F-1346-01BAB705A49B}"/>
          </ac:graphicFrameMkLst>
        </pc:graphicFrameChg>
        <pc:graphicFrameChg chg="add mod modGraphic">
          <ac:chgData name="Luisa Abels" userId="7764456c301dba71" providerId="LiveId" clId="{C5287988-D977-4E87-AFF9-136EC6F17FE5}" dt="2024-12-10T08:16:48.782" v="451" actId="14734"/>
          <ac:graphicFrameMkLst>
            <pc:docMk/>
            <pc:sldMk cId="160903441" sldId="318"/>
            <ac:graphicFrameMk id="9" creationId="{4674FEDE-89E8-3F16-ED46-17A07439B83B}"/>
          </ac:graphicFrameMkLst>
        </pc:graphicFrameChg>
        <pc:picChg chg="del">
          <ac:chgData name="Luisa Abels" userId="7764456c301dba71" providerId="LiveId" clId="{C5287988-D977-4E87-AFF9-136EC6F17FE5}" dt="2024-12-10T08:04:13.253" v="336" actId="478"/>
          <ac:picMkLst>
            <pc:docMk/>
            <pc:sldMk cId="160903441" sldId="318"/>
            <ac:picMk id="8" creationId="{FBF37C98-35A7-EE9C-236C-641612DCFF8D}"/>
          </ac:picMkLst>
        </pc:picChg>
        <pc:picChg chg="add del mod">
          <ac:chgData name="Luisa Abels" userId="7764456c301dba71" providerId="LiveId" clId="{C5287988-D977-4E87-AFF9-136EC6F17FE5}" dt="2024-12-10T08:18:44.124" v="456" actId="478"/>
          <ac:picMkLst>
            <pc:docMk/>
            <pc:sldMk cId="160903441" sldId="318"/>
            <ac:picMk id="12" creationId="{44D51D76-AB4F-2537-C0F8-743E8CBC8BD2}"/>
          </ac:picMkLst>
        </pc:picChg>
        <pc:picChg chg="add mod">
          <ac:chgData name="Luisa Abels" userId="7764456c301dba71" providerId="LiveId" clId="{C5287988-D977-4E87-AFF9-136EC6F17FE5}" dt="2024-12-10T08:19:26.568" v="461" actId="1076"/>
          <ac:picMkLst>
            <pc:docMk/>
            <pc:sldMk cId="160903441" sldId="318"/>
            <ac:picMk id="15" creationId="{25BE0B11-D972-030F-E9BF-6CA87CB54C63}"/>
          </ac:picMkLst>
        </pc:picChg>
      </pc:sldChg>
      <pc:sldChg chg="modSp add del mod">
        <pc:chgData name="Luisa Abels" userId="7764456c301dba71" providerId="LiveId" clId="{C5287988-D977-4E87-AFF9-136EC6F17FE5}" dt="2024-12-10T08:03:27.428" v="320" actId="2696"/>
        <pc:sldMkLst>
          <pc:docMk/>
          <pc:sldMk cId="1488868078" sldId="318"/>
        </pc:sldMkLst>
        <pc:spChg chg="mod">
          <ac:chgData name="Luisa Abels" userId="7764456c301dba71" providerId="LiveId" clId="{C5287988-D977-4E87-AFF9-136EC6F17FE5}" dt="2024-12-10T08:03:21.729" v="319" actId="20577"/>
          <ac:spMkLst>
            <pc:docMk/>
            <pc:sldMk cId="1488868078" sldId="318"/>
            <ac:spMk id="6" creationId="{7E7CA9A4-C3AA-0F4A-66B0-FEDD4407ABE3}"/>
          </ac:spMkLst>
        </pc:spChg>
      </pc:sldChg>
      <pc:sldChg chg="modSp add del">
        <pc:chgData name="Luisa Abels" userId="7764456c301dba71" providerId="LiveId" clId="{C5287988-D977-4E87-AFF9-136EC6F17FE5}" dt="2024-12-10T08:14:06.353" v="423" actId="2696"/>
        <pc:sldMkLst>
          <pc:docMk/>
          <pc:sldMk cId="2969323401" sldId="319"/>
        </pc:sldMkLst>
        <pc:graphicFrameChg chg="mod">
          <ac:chgData name="Luisa Abels" userId="7764456c301dba71" providerId="LiveId" clId="{C5287988-D977-4E87-AFF9-136EC6F17FE5}" dt="2024-12-10T08:10:38.330" v="395"/>
          <ac:graphicFrameMkLst>
            <pc:docMk/>
            <pc:sldMk cId="2969323401" sldId="319"/>
            <ac:graphicFrameMk id="9" creationId="{94C8A3B4-8861-7506-78A6-29373AA3DF13}"/>
          </ac:graphicFrameMkLst>
        </pc:graphicFrameChg>
      </pc:sldChg>
      <pc:sldChg chg="add del">
        <pc:chgData name="Luisa Abels" userId="7764456c301dba71" providerId="LiveId" clId="{C5287988-D977-4E87-AFF9-136EC6F17FE5}" dt="2024-12-10T08:13:27.374" v="419" actId="2696"/>
        <pc:sldMkLst>
          <pc:docMk/>
          <pc:sldMk cId="249861164" sldId="320"/>
        </pc:sldMkLst>
      </pc:sldChg>
      <pc:sldChg chg="addSp modSp add mod">
        <pc:chgData name="Luisa Abels" userId="7764456c301dba71" providerId="LiveId" clId="{C5287988-D977-4E87-AFF9-136EC6F17FE5}" dt="2024-12-10T08:19:31.898" v="462"/>
        <pc:sldMkLst>
          <pc:docMk/>
          <pc:sldMk cId="3124389269" sldId="320"/>
        </pc:sldMkLst>
        <pc:graphicFrameChg chg="mod modGraphic">
          <ac:chgData name="Luisa Abels" userId="7764456c301dba71" providerId="LiveId" clId="{C5287988-D977-4E87-AFF9-136EC6F17FE5}" dt="2024-12-10T08:16:22.938" v="448" actId="20577"/>
          <ac:graphicFrameMkLst>
            <pc:docMk/>
            <pc:sldMk cId="3124389269" sldId="320"/>
            <ac:graphicFrameMk id="9" creationId="{A0DDBAF5-E56F-D24F-5BA0-3952A82699B2}"/>
          </ac:graphicFrameMkLst>
        </pc:graphicFrameChg>
        <pc:picChg chg="add mod">
          <ac:chgData name="Luisa Abels" userId="7764456c301dba71" providerId="LiveId" clId="{C5287988-D977-4E87-AFF9-136EC6F17FE5}" dt="2024-12-10T08:19:31.898" v="462"/>
          <ac:picMkLst>
            <pc:docMk/>
            <pc:sldMk cId="3124389269" sldId="320"/>
            <ac:picMk id="3" creationId="{9DA4F211-FF86-A60F-A288-E7B834E45ADF}"/>
          </ac:picMkLst>
        </pc:picChg>
      </pc:sldChg>
      <pc:sldChg chg="modSp add del mod">
        <pc:chgData name="Luisa Abels" userId="7764456c301dba71" providerId="LiveId" clId="{C5287988-D977-4E87-AFF9-136EC6F17FE5}" dt="2024-12-10T08:34:39.481" v="679" actId="2696"/>
        <pc:sldMkLst>
          <pc:docMk/>
          <pc:sldMk cId="172805684" sldId="321"/>
        </pc:sldMkLst>
        <pc:spChg chg="mod">
          <ac:chgData name="Luisa Abels" userId="7764456c301dba71" providerId="LiveId" clId="{C5287988-D977-4E87-AFF9-136EC6F17FE5}" dt="2024-12-10T08:32:28.462" v="599" actId="1076"/>
          <ac:spMkLst>
            <pc:docMk/>
            <pc:sldMk cId="172805684" sldId="321"/>
            <ac:spMk id="3" creationId="{9CBC4507-6132-69A0-B074-7BFF462F5CA0}"/>
          </ac:spMkLst>
        </pc:spChg>
      </pc:sldChg>
      <pc:sldChg chg="modSp add mod">
        <pc:chgData name="Luisa Abels" userId="7764456c301dba71" providerId="LiveId" clId="{C5287988-D977-4E87-AFF9-136EC6F17FE5}" dt="2024-12-10T09:04:01.746" v="994" actId="14100"/>
        <pc:sldMkLst>
          <pc:docMk/>
          <pc:sldMk cId="714211799" sldId="322"/>
        </pc:sldMkLst>
        <pc:spChg chg="mod">
          <ac:chgData name="Luisa Abels" userId="7764456c301dba71" providerId="LiveId" clId="{C5287988-D977-4E87-AFF9-136EC6F17FE5}" dt="2024-12-10T09:04:01.746" v="994" actId="14100"/>
          <ac:spMkLst>
            <pc:docMk/>
            <pc:sldMk cId="714211799" sldId="322"/>
            <ac:spMk id="3" creationId="{EC7EC619-C48D-8804-13BD-AA3569128465}"/>
          </ac:spMkLst>
        </pc:spChg>
      </pc:sldChg>
      <pc:sldChg chg="addSp delSp modSp add mod ord">
        <pc:chgData name="Luisa Abels" userId="7764456c301dba71" providerId="LiveId" clId="{C5287988-D977-4E87-AFF9-136EC6F17FE5}" dt="2024-12-10T09:03:09.866" v="992" actId="5793"/>
        <pc:sldMkLst>
          <pc:docMk/>
          <pc:sldMk cId="1198347263" sldId="323"/>
        </pc:sldMkLst>
        <pc:spChg chg="del">
          <ac:chgData name="Luisa Abels" userId="7764456c301dba71" providerId="LiveId" clId="{C5287988-D977-4E87-AFF9-136EC6F17FE5}" dt="2024-12-10T08:44:17.523" v="791" actId="478"/>
          <ac:spMkLst>
            <pc:docMk/>
            <pc:sldMk cId="1198347263" sldId="323"/>
            <ac:spMk id="3" creationId="{3D77463A-6ABE-C616-5428-5B7A623B3705}"/>
          </ac:spMkLst>
        </pc:spChg>
        <pc:spChg chg="add del mod">
          <ac:chgData name="Luisa Abels" userId="7764456c301dba71" providerId="LiveId" clId="{C5287988-D977-4E87-AFF9-136EC6F17FE5}" dt="2024-12-10T08:43:51.287" v="786" actId="478"/>
          <ac:spMkLst>
            <pc:docMk/>
            <pc:sldMk cId="1198347263" sldId="323"/>
            <ac:spMk id="8" creationId="{80170FCD-0612-1EEA-3B3B-E463F2C66D46}"/>
          </ac:spMkLst>
        </pc:spChg>
        <pc:spChg chg="add mod">
          <ac:chgData name="Luisa Abels" userId="7764456c301dba71" providerId="LiveId" clId="{C5287988-D977-4E87-AFF9-136EC6F17FE5}" dt="2024-12-10T09:03:09.866" v="992" actId="5793"/>
          <ac:spMkLst>
            <pc:docMk/>
            <pc:sldMk cId="1198347263" sldId="323"/>
            <ac:spMk id="10" creationId="{56A43C98-32E1-6091-290C-E670710BEC1B}"/>
          </ac:spMkLst>
        </pc:spChg>
        <pc:spChg chg="add">
          <ac:chgData name="Luisa Abels" userId="7764456c301dba71" providerId="LiveId" clId="{C5287988-D977-4E87-AFF9-136EC6F17FE5}" dt="2024-12-10T08:58:27.703" v="956"/>
          <ac:spMkLst>
            <pc:docMk/>
            <pc:sldMk cId="1198347263" sldId="323"/>
            <ac:spMk id="11" creationId="{D7079E02-2EAA-4014-2BE0-E87672F78927}"/>
          </ac:spMkLst>
        </pc:spChg>
        <pc:picChg chg="add mod modCrop">
          <ac:chgData name="Luisa Abels" userId="7764456c301dba71" providerId="LiveId" clId="{C5287988-D977-4E87-AFF9-136EC6F17FE5}" dt="2024-12-10T08:53:37.522" v="932" actId="1076"/>
          <ac:picMkLst>
            <pc:docMk/>
            <pc:sldMk cId="1198347263" sldId="323"/>
            <ac:picMk id="6" creationId="{02C1E809-A544-74AA-4FCB-706C40348D05}"/>
          </ac:picMkLst>
        </pc:picChg>
        <pc:picChg chg="del">
          <ac:chgData name="Luisa Abels" userId="7764456c301dba71" providerId="LiveId" clId="{C5287988-D977-4E87-AFF9-136EC6F17FE5}" dt="2024-12-10T08:43:40.483" v="785" actId="478"/>
          <ac:picMkLst>
            <pc:docMk/>
            <pc:sldMk cId="1198347263" sldId="323"/>
            <ac:picMk id="9" creationId="{18A007CC-7AED-1372-FA29-0AD19A6D6222}"/>
          </ac:picMkLst>
        </pc:picChg>
      </pc:sldChg>
      <pc:sldChg chg="modSp add del mod">
        <pc:chgData name="Luisa Abels" userId="7764456c301dba71" providerId="LiveId" clId="{C5287988-D977-4E87-AFF9-136EC6F17FE5}" dt="2024-12-10T08:50:23.038" v="903" actId="2696"/>
        <pc:sldMkLst>
          <pc:docMk/>
          <pc:sldMk cId="172187351" sldId="324"/>
        </pc:sldMkLst>
        <pc:spChg chg="mod">
          <ac:chgData name="Luisa Abels" userId="7764456c301dba71" providerId="LiveId" clId="{C5287988-D977-4E87-AFF9-136EC6F17FE5}" dt="2024-12-10T08:48:09.441" v="852" actId="26606"/>
          <ac:spMkLst>
            <pc:docMk/>
            <pc:sldMk cId="172187351" sldId="324"/>
            <ac:spMk id="2" creationId="{2E0F63A0-9032-3594-172B-56CFC531FF23}"/>
          </ac:spMkLst>
        </pc:spChg>
        <pc:spChg chg="mod ord">
          <ac:chgData name="Luisa Abels" userId="7764456c301dba71" providerId="LiveId" clId="{C5287988-D977-4E87-AFF9-136EC6F17FE5}" dt="2024-12-10T08:48:09.441" v="852" actId="26606"/>
          <ac:spMkLst>
            <pc:docMk/>
            <pc:sldMk cId="172187351" sldId="324"/>
            <ac:spMk id="10" creationId="{FC142A43-D96B-6568-E877-231200B81B8F}"/>
          </ac:spMkLst>
        </pc:spChg>
        <pc:picChg chg="mod ord">
          <ac:chgData name="Luisa Abels" userId="7764456c301dba71" providerId="LiveId" clId="{C5287988-D977-4E87-AFF9-136EC6F17FE5}" dt="2024-12-10T08:48:09.441" v="852" actId="26606"/>
          <ac:picMkLst>
            <pc:docMk/>
            <pc:sldMk cId="172187351" sldId="324"/>
            <ac:picMk id="6" creationId="{442D78EA-A837-9E8B-420E-C4325D03E9AF}"/>
          </ac:picMkLst>
        </pc:picChg>
      </pc:sldChg>
      <pc:sldChg chg="modSp add mod">
        <pc:chgData name="Luisa Abels" userId="7764456c301dba71" providerId="LiveId" clId="{C5287988-D977-4E87-AFF9-136EC6F17FE5}" dt="2024-12-10T09:03:44.771" v="993" actId="1076"/>
        <pc:sldMkLst>
          <pc:docMk/>
          <pc:sldMk cId="2315803205" sldId="325"/>
        </pc:sldMkLst>
        <pc:spChg chg="mod">
          <ac:chgData name="Luisa Abels" userId="7764456c301dba71" providerId="LiveId" clId="{C5287988-D977-4E87-AFF9-136EC6F17FE5}" dt="2024-12-10T09:03:44.771" v="993" actId="1076"/>
          <ac:spMkLst>
            <pc:docMk/>
            <pc:sldMk cId="2315803205" sldId="325"/>
            <ac:spMk id="10" creationId="{7C5D748B-4050-C05E-4E2A-6B06DBCD7473}"/>
          </ac:spMkLst>
        </pc:spChg>
        <pc:picChg chg="mod">
          <ac:chgData name="Luisa Abels" userId="7764456c301dba71" providerId="LiveId" clId="{C5287988-D977-4E87-AFF9-136EC6F17FE5}" dt="2024-12-10T08:54:19.603" v="937" actId="1076"/>
          <ac:picMkLst>
            <pc:docMk/>
            <pc:sldMk cId="2315803205" sldId="325"/>
            <ac:picMk id="6" creationId="{A4746B08-BB28-A2EC-1C83-FA0F5440491C}"/>
          </ac:picMkLst>
        </pc:picChg>
      </pc:sldChg>
      <pc:sldChg chg="addSp delSp modSp add mod ord">
        <pc:chgData name="Luisa Abels" userId="7764456c301dba71" providerId="LiveId" clId="{C5287988-D977-4E87-AFF9-136EC6F17FE5}" dt="2024-12-10T09:29:58.705" v="1345" actId="113"/>
        <pc:sldMkLst>
          <pc:docMk/>
          <pc:sldMk cId="347154291" sldId="326"/>
        </pc:sldMkLst>
        <pc:spChg chg="del">
          <ac:chgData name="Luisa Abels" userId="7764456c301dba71" providerId="LiveId" clId="{C5287988-D977-4E87-AFF9-136EC6F17FE5}" dt="2024-12-10T09:07:01.228" v="1015" actId="478"/>
          <ac:spMkLst>
            <pc:docMk/>
            <pc:sldMk cId="347154291" sldId="326"/>
            <ac:spMk id="2" creationId="{9461E8A8-9D1E-7CC4-8371-FC82BB27CA79}"/>
          </ac:spMkLst>
        </pc:spChg>
        <pc:spChg chg="mod ord">
          <ac:chgData name="Luisa Abels" userId="7764456c301dba71" providerId="LiveId" clId="{C5287988-D977-4E87-AFF9-136EC6F17FE5}" dt="2024-12-10T09:11:14.498" v="1135" actId="26606"/>
          <ac:spMkLst>
            <pc:docMk/>
            <pc:sldMk cId="347154291" sldId="326"/>
            <ac:spMk id="4" creationId="{28994234-ACEC-7DBC-F15A-2862F10E2698}"/>
          </ac:spMkLst>
        </pc:spChg>
        <pc:spChg chg="mod ord">
          <ac:chgData name="Luisa Abels" userId="7764456c301dba71" providerId="LiveId" clId="{C5287988-D977-4E87-AFF9-136EC6F17FE5}" dt="2024-12-10T09:11:14.498" v="1135" actId="26606"/>
          <ac:spMkLst>
            <pc:docMk/>
            <pc:sldMk cId="347154291" sldId="326"/>
            <ac:spMk id="5" creationId="{CF337BDA-D00E-CC18-A752-3126DEA98099}"/>
          </ac:spMkLst>
        </pc:spChg>
        <pc:spChg chg="add del mod">
          <ac:chgData name="Luisa Abels" userId="7764456c301dba71" providerId="LiveId" clId="{C5287988-D977-4E87-AFF9-136EC6F17FE5}" dt="2024-12-10T09:07:03.168" v="1016" actId="478"/>
          <ac:spMkLst>
            <pc:docMk/>
            <pc:sldMk cId="347154291" sldId="326"/>
            <ac:spMk id="8" creationId="{C59A32CC-DE17-6C1A-1976-138237FE7F83}"/>
          </ac:spMkLst>
        </pc:spChg>
        <pc:spChg chg="del mod ord">
          <ac:chgData name="Luisa Abels" userId="7764456c301dba71" providerId="LiveId" clId="{C5287988-D977-4E87-AFF9-136EC6F17FE5}" dt="2024-12-10T09:14:14.279" v="1172" actId="478"/>
          <ac:spMkLst>
            <pc:docMk/>
            <pc:sldMk cId="347154291" sldId="326"/>
            <ac:spMk id="10" creationId="{E1FFBF74-5C11-07FE-0F35-62F6714BE462}"/>
          </ac:spMkLst>
        </pc:spChg>
        <pc:spChg chg="add mod">
          <ac:chgData name="Luisa Abels" userId="7764456c301dba71" providerId="LiveId" clId="{C5287988-D977-4E87-AFF9-136EC6F17FE5}" dt="2024-12-10T09:25:45.232" v="1315" actId="208"/>
          <ac:spMkLst>
            <pc:docMk/>
            <pc:sldMk cId="347154291" sldId="326"/>
            <ac:spMk id="11" creationId="{BB28C3A1-8801-33A0-D063-159E186649CB}"/>
          </ac:spMkLst>
        </pc:spChg>
        <pc:spChg chg="add mod">
          <ac:chgData name="Luisa Abels" userId="7764456c301dba71" providerId="LiveId" clId="{C5287988-D977-4E87-AFF9-136EC6F17FE5}" dt="2024-12-10T09:25:53.170" v="1317" actId="1076"/>
          <ac:spMkLst>
            <pc:docMk/>
            <pc:sldMk cId="347154291" sldId="326"/>
            <ac:spMk id="12" creationId="{A790EDDD-1609-247D-F389-E5C1012A6134}"/>
          </ac:spMkLst>
        </pc:spChg>
        <pc:spChg chg="add del">
          <ac:chgData name="Luisa Abels" userId="7764456c301dba71" providerId="LiveId" clId="{C5287988-D977-4E87-AFF9-136EC6F17FE5}" dt="2024-12-10T09:26:41.891" v="1321" actId="478"/>
          <ac:spMkLst>
            <pc:docMk/>
            <pc:sldMk cId="347154291" sldId="326"/>
            <ac:spMk id="13" creationId="{16A42E22-2FD2-2868-9BEC-4A528F2FA477}"/>
          </ac:spMkLst>
        </pc:spChg>
        <pc:spChg chg="add del">
          <ac:chgData name="Luisa Abels" userId="7764456c301dba71" providerId="LiveId" clId="{C5287988-D977-4E87-AFF9-136EC6F17FE5}" dt="2024-12-10T09:11:12.496" v="1132" actId="26606"/>
          <ac:spMkLst>
            <pc:docMk/>
            <pc:sldMk cId="347154291" sldId="326"/>
            <ac:spMk id="15" creationId="{52ABB703-2B0E-4C3B-B4A2-F3973548E561}"/>
          </ac:spMkLst>
        </pc:spChg>
        <pc:spChg chg="add del">
          <ac:chgData name="Luisa Abels" userId="7764456c301dba71" providerId="LiveId" clId="{C5287988-D977-4E87-AFF9-136EC6F17FE5}" dt="2024-12-10T09:11:12.496" v="1132" actId="26606"/>
          <ac:spMkLst>
            <pc:docMk/>
            <pc:sldMk cId="347154291" sldId="326"/>
            <ac:spMk id="19" creationId="{E95DA498-D9A2-4DA9-B9DA-B3776E08CF7E}"/>
          </ac:spMkLst>
        </pc:spChg>
        <pc:spChg chg="add del">
          <ac:chgData name="Luisa Abels" userId="7764456c301dba71" providerId="LiveId" clId="{C5287988-D977-4E87-AFF9-136EC6F17FE5}" dt="2024-12-10T09:11:12.496" v="1132" actId="26606"/>
          <ac:spMkLst>
            <pc:docMk/>
            <pc:sldMk cId="347154291" sldId="326"/>
            <ac:spMk id="21" creationId="{82A73093-4B9D-420D-B17E-52293703A1D4}"/>
          </ac:spMkLst>
        </pc:spChg>
        <pc:spChg chg="add del">
          <ac:chgData name="Luisa Abels" userId="7764456c301dba71" providerId="LiveId" clId="{C5287988-D977-4E87-AFF9-136EC6F17FE5}" dt="2024-12-10T09:11:14.483" v="1134" actId="26606"/>
          <ac:spMkLst>
            <pc:docMk/>
            <pc:sldMk cId="347154291" sldId="326"/>
            <ac:spMk id="23" creationId="{44CC594A-A820-450F-B363-C19201FCFEC6}"/>
          </ac:spMkLst>
        </pc:spChg>
        <pc:spChg chg="add del">
          <ac:chgData name="Luisa Abels" userId="7764456c301dba71" providerId="LiveId" clId="{C5287988-D977-4E87-AFF9-136EC6F17FE5}" dt="2024-12-10T09:11:14.483" v="1134" actId="26606"/>
          <ac:spMkLst>
            <pc:docMk/>
            <pc:sldMk cId="347154291" sldId="326"/>
            <ac:spMk id="24" creationId="{59FAB3DA-E9ED-4574-ABCC-378BC0FF1BBC}"/>
          </ac:spMkLst>
        </pc:spChg>
        <pc:spChg chg="add del">
          <ac:chgData name="Luisa Abels" userId="7764456c301dba71" providerId="LiveId" clId="{C5287988-D977-4E87-AFF9-136EC6F17FE5}" dt="2024-12-10T09:11:14.483" v="1134" actId="26606"/>
          <ac:spMkLst>
            <pc:docMk/>
            <pc:sldMk cId="347154291" sldId="326"/>
            <ac:spMk id="25" creationId="{53B8D6B0-55D6-48DC-86D8-FD95D5F118AB}"/>
          </ac:spMkLst>
        </pc:spChg>
        <pc:graphicFrameChg chg="add mod modGraphic">
          <ac:chgData name="Luisa Abels" userId="7764456c301dba71" providerId="LiveId" clId="{C5287988-D977-4E87-AFF9-136EC6F17FE5}" dt="2024-12-10T09:29:58.705" v="1345" actId="113"/>
          <ac:graphicFrameMkLst>
            <pc:docMk/>
            <pc:sldMk cId="347154291" sldId="326"/>
            <ac:graphicFrameMk id="9" creationId="{1ED2C126-EDAB-C339-ACDF-9EDD5F62FF8E}"/>
          </ac:graphicFrameMkLst>
        </pc:graphicFrameChg>
        <pc:picChg chg="add mod ord">
          <ac:chgData name="Luisa Abels" userId="7764456c301dba71" providerId="LiveId" clId="{C5287988-D977-4E87-AFF9-136EC6F17FE5}" dt="2024-12-10T09:26:15.609" v="1319" actId="1076"/>
          <ac:picMkLst>
            <pc:docMk/>
            <pc:sldMk cId="347154291" sldId="326"/>
            <ac:picMk id="3" creationId="{140412A6-FDEB-518B-708C-3ED0F6FA92F4}"/>
          </ac:picMkLst>
        </pc:picChg>
        <pc:picChg chg="del">
          <ac:chgData name="Luisa Abels" userId="7764456c301dba71" providerId="LiveId" clId="{C5287988-D977-4E87-AFF9-136EC6F17FE5}" dt="2024-12-10T09:06:39.885" v="1009" actId="478"/>
          <ac:picMkLst>
            <pc:docMk/>
            <pc:sldMk cId="347154291" sldId="326"/>
            <ac:picMk id="6" creationId="{D9AAD098-D61F-91C2-C00D-98B01A4CD123}"/>
          </ac:picMkLst>
        </pc:picChg>
        <pc:cxnChg chg="add mod">
          <ac:chgData name="Luisa Abels" userId="7764456c301dba71" providerId="LiveId" clId="{C5287988-D977-4E87-AFF9-136EC6F17FE5}" dt="2024-12-10T09:29:09.266" v="1339" actId="14100"/>
          <ac:cxnSpMkLst>
            <pc:docMk/>
            <pc:sldMk cId="347154291" sldId="326"/>
            <ac:cxnSpMk id="16" creationId="{26042E7B-BBEE-F553-6C5A-4E4D6F1F0B2B}"/>
          </ac:cxnSpMkLst>
        </pc:cxnChg>
        <pc:cxnChg chg="add del">
          <ac:chgData name="Luisa Abels" userId="7764456c301dba71" providerId="LiveId" clId="{C5287988-D977-4E87-AFF9-136EC6F17FE5}" dt="2024-12-10T09:11:12.496" v="1132" actId="26606"/>
          <ac:cxnSpMkLst>
            <pc:docMk/>
            <pc:sldMk cId="347154291" sldId="326"/>
            <ac:cxnSpMk id="17" creationId="{9C21570E-E159-49A6-9891-FA397B7A92D3}"/>
          </ac:cxnSpMkLst>
        </pc:cxnChg>
        <pc:cxnChg chg="add mod">
          <ac:chgData name="Luisa Abels" userId="7764456c301dba71" providerId="LiveId" clId="{C5287988-D977-4E87-AFF9-136EC6F17FE5}" dt="2024-12-10T09:29:12.634" v="1340" actId="14100"/>
          <ac:cxnSpMkLst>
            <pc:docMk/>
            <pc:sldMk cId="347154291" sldId="326"/>
            <ac:cxnSpMk id="20" creationId="{48573EF8-2BCB-BE59-E92A-6DF42D69191A}"/>
          </ac:cxnSpMkLst>
        </pc:cxnChg>
        <pc:cxnChg chg="add mod">
          <ac:chgData name="Luisa Abels" userId="7764456c301dba71" providerId="LiveId" clId="{C5287988-D977-4E87-AFF9-136EC6F17FE5}" dt="2024-12-10T09:29:49.442" v="1343" actId="1076"/>
          <ac:cxnSpMkLst>
            <pc:docMk/>
            <pc:sldMk cId="347154291" sldId="326"/>
            <ac:cxnSpMk id="26" creationId="{F5AA8432-AE62-DE4F-7E52-439276F7DB87}"/>
          </ac:cxnSpMkLst>
        </pc:cxnChg>
      </pc:sldChg>
    </pc:docChg>
  </pc:docChgLst>
</pc:chgInfo>
</file>

<file path=ppt/comments/modernComment_128_128B8D1E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74205A5-CBF5-4279-B98B-69E5844A2878}" authorId="{24D84221-5337-8F91-AB83-3947E416A7E7}" created="2024-12-09T12:55:15.261">
    <pc:sldMkLst xmlns:pc="http://schemas.microsoft.com/office/powerpoint/2013/main/command">
      <pc:docMk/>
      <pc:sldMk cId="311135518" sldId="296"/>
    </pc:sldMkLst>
    <p188:txBody>
      <a:bodyPr/>
      <a:lstStyle/>
      <a:p>
        <a:r>
          <a:rPr lang="en-US"/>
          <a:t>Maybe picture for semi-supervised?</a:t>
        </a:r>
      </a:p>
    </p188:txBody>
  </p188:cm>
</p188:cmLst>
</file>

<file path=ppt/comments/modernComment_12C_7B8BB023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6E5458D7-1429-446C-9C9F-A01DB75D20F1}" authorId="{24D84221-5337-8F91-AB83-3947E416A7E7}" created="2024-12-09T13:51:18.470">
    <pc:sldMkLst xmlns:pc="http://schemas.microsoft.com/office/powerpoint/2013/main/command">
      <pc:docMk/>
      <pc:sldMk cId="2072752163" sldId="300"/>
    </pc:sldMkLst>
    <p188:txBody>
      <a:bodyPr/>
      <a:lstStyle/>
      <a:p>
        <a:r>
          <a:rPr lang="en-US"/>
          <a:t>We need to look whether this is complete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42E921-60F4-4CDD-ADEC-680B6E380DF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8AEA6B-7E8D-486E-A086-B47E5A1C92C5}">
      <dgm:prSet/>
      <dgm:spPr/>
      <dgm:t>
        <a:bodyPr/>
        <a:lstStyle/>
        <a:p>
          <a:r>
            <a:rPr lang="en-US" b="1" dirty="0"/>
            <a:t>Introduction</a:t>
          </a:r>
        </a:p>
      </dgm:t>
    </dgm:pt>
    <dgm:pt modelId="{53BA79E2-59C8-44C6-9434-EA89A136E490}" type="parTrans" cxnId="{5B38E970-2D8D-4033-BADC-7868C922AFEF}">
      <dgm:prSet/>
      <dgm:spPr/>
      <dgm:t>
        <a:bodyPr/>
        <a:lstStyle/>
        <a:p>
          <a:endParaRPr lang="en-US"/>
        </a:p>
      </dgm:t>
    </dgm:pt>
    <dgm:pt modelId="{0EF88F8C-32A0-42A0-962B-16B4458151FA}" type="sibTrans" cxnId="{5B38E970-2D8D-4033-BADC-7868C922AFEF}">
      <dgm:prSet/>
      <dgm:spPr/>
      <dgm:t>
        <a:bodyPr/>
        <a:lstStyle/>
        <a:p>
          <a:endParaRPr lang="en-US"/>
        </a:p>
      </dgm:t>
    </dgm:pt>
    <dgm:pt modelId="{AD68B881-9B02-4900-AB10-D4C92BF6F0EB}">
      <dgm:prSet/>
      <dgm:spPr/>
      <dgm:t>
        <a:bodyPr/>
        <a:lstStyle/>
        <a:p>
          <a:r>
            <a:rPr lang="en-US" b="1" dirty="0"/>
            <a:t>Transfer Learning and Domain Adaptation</a:t>
          </a:r>
        </a:p>
      </dgm:t>
    </dgm:pt>
    <dgm:pt modelId="{C4D3C18F-B2E5-43CC-BFE5-3F4A7F129340}" type="parTrans" cxnId="{7FD3AE1E-3891-45C5-B72F-A3DB6B8144A7}">
      <dgm:prSet/>
      <dgm:spPr/>
      <dgm:t>
        <a:bodyPr/>
        <a:lstStyle/>
        <a:p>
          <a:endParaRPr lang="en-US"/>
        </a:p>
      </dgm:t>
    </dgm:pt>
    <dgm:pt modelId="{A42B53D8-B4B6-4585-A368-68445B3F6938}" type="sibTrans" cxnId="{7FD3AE1E-3891-45C5-B72F-A3DB6B8144A7}">
      <dgm:prSet/>
      <dgm:spPr/>
      <dgm:t>
        <a:bodyPr/>
        <a:lstStyle/>
        <a:p>
          <a:endParaRPr lang="en-US"/>
        </a:p>
      </dgm:t>
    </dgm:pt>
    <dgm:pt modelId="{8BB4CD9A-1B62-4F39-94E2-5CC11A803A60}">
      <dgm:prSet/>
      <dgm:spPr/>
      <dgm:t>
        <a:bodyPr/>
        <a:lstStyle/>
        <a:p>
          <a:r>
            <a:rPr lang="en-US" b="1" dirty="0"/>
            <a:t>Semi-Supervised Disentangling of Causal Factors </a:t>
          </a:r>
        </a:p>
      </dgm:t>
    </dgm:pt>
    <dgm:pt modelId="{35954ADC-FDB1-439C-907F-85E383A8232F}" type="parTrans" cxnId="{2667871B-58B8-4008-BC32-405B9DB6C98C}">
      <dgm:prSet/>
      <dgm:spPr/>
      <dgm:t>
        <a:bodyPr/>
        <a:lstStyle/>
        <a:p>
          <a:endParaRPr lang="en-US"/>
        </a:p>
      </dgm:t>
    </dgm:pt>
    <dgm:pt modelId="{9F5DF367-E65F-4D6C-8F94-BF14E2BCF6CD}" type="sibTrans" cxnId="{2667871B-58B8-4008-BC32-405B9DB6C98C}">
      <dgm:prSet/>
      <dgm:spPr/>
      <dgm:t>
        <a:bodyPr/>
        <a:lstStyle/>
        <a:p>
          <a:endParaRPr lang="en-US"/>
        </a:p>
      </dgm:t>
    </dgm:pt>
    <dgm:pt modelId="{8899D64A-E080-490B-8BEF-57A6941366AC}">
      <dgm:prSet/>
      <dgm:spPr/>
      <dgm:t>
        <a:bodyPr/>
        <a:lstStyle/>
        <a:p>
          <a:r>
            <a:rPr lang="en-US" b="1" dirty="0"/>
            <a:t>Distributed Representation</a:t>
          </a:r>
        </a:p>
      </dgm:t>
    </dgm:pt>
    <dgm:pt modelId="{549A95B9-7E42-41E1-B4D9-B2EEFD0DB852}" type="parTrans" cxnId="{B3A8A8BE-398F-40CD-B7D6-9AB67F431B8C}">
      <dgm:prSet/>
      <dgm:spPr/>
      <dgm:t>
        <a:bodyPr/>
        <a:lstStyle/>
        <a:p>
          <a:endParaRPr lang="en-US"/>
        </a:p>
      </dgm:t>
    </dgm:pt>
    <dgm:pt modelId="{8FA1D1DE-13AD-4EAD-B380-75CDEDB9B263}" type="sibTrans" cxnId="{B3A8A8BE-398F-40CD-B7D6-9AB67F431B8C}">
      <dgm:prSet/>
      <dgm:spPr/>
      <dgm:t>
        <a:bodyPr/>
        <a:lstStyle/>
        <a:p>
          <a:endParaRPr lang="en-US"/>
        </a:p>
      </dgm:t>
    </dgm:pt>
    <dgm:pt modelId="{7F48BFB9-15FF-4E50-A238-ED4DC3E5BCA5}">
      <dgm:prSet/>
      <dgm:spPr/>
      <dgm:t>
        <a:bodyPr/>
        <a:lstStyle/>
        <a:p>
          <a:r>
            <a:rPr lang="en-US" b="1" dirty="0"/>
            <a:t>Unsupervised pretraining</a:t>
          </a:r>
        </a:p>
      </dgm:t>
    </dgm:pt>
    <dgm:pt modelId="{6E8A60B5-B3FB-4715-A852-985C0A809440}" type="sibTrans" cxnId="{D8AE12D1-DB76-4101-BAC0-E73FC7908A32}">
      <dgm:prSet/>
      <dgm:spPr/>
      <dgm:t>
        <a:bodyPr/>
        <a:lstStyle/>
        <a:p>
          <a:endParaRPr lang="en-US"/>
        </a:p>
      </dgm:t>
    </dgm:pt>
    <dgm:pt modelId="{DE7992BC-FD03-4B53-9487-51A4D98FFB6C}" type="parTrans" cxnId="{D8AE12D1-DB76-4101-BAC0-E73FC7908A32}">
      <dgm:prSet/>
      <dgm:spPr/>
      <dgm:t>
        <a:bodyPr/>
        <a:lstStyle/>
        <a:p>
          <a:endParaRPr lang="en-US"/>
        </a:p>
      </dgm:t>
    </dgm:pt>
    <dgm:pt modelId="{09F0E624-9365-4715-A6BD-563B713ECCDC}">
      <dgm:prSet/>
      <dgm:spPr/>
      <dgm:t>
        <a:bodyPr/>
        <a:lstStyle/>
        <a:p>
          <a:r>
            <a:rPr lang="en-US" b="1" dirty="0"/>
            <a:t>Exponential Gains from Depth</a:t>
          </a:r>
        </a:p>
      </dgm:t>
    </dgm:pt>
    <dgm:pt modelId="{6EE662F4-02C3-4121-8F52-021E59F92BF8}" type="parTrans" cxnId="{5232C464-F367-4D14-B0C9-6103860E8379}">
      <dgm:prSet/>
      <dgm:spPr/>
      <dgm:t>
        <a:bodyPr/>
        <a:lstStyle/>
        <a:p>
          <a:endParaRPr lang="en-US"/>
        </a:p>
      </dgm:t>
    </dgm:pt>
    <dgm:pt modelId="{A1C65A21-539F-46B2-B53D-EAEFA747A79C}" type="sibTrans" cxnId="{5232C464-F367-4D14-B0C9-6103860E8379}">
      <dgm:prSet/>
      <dgm:spPr/>
      <dgm:t>
        <a:bodyPr/>
        <a:lstStyle/>
        <a:p>
          <a:endParaRPr lang="en-US"/>
        </a:p>
      </dgm:t>
    </dgm:pt>
    <dgm:pt modelId="{FC5A46F4-2270-4116-B934-68AB99555814}">
      <dgm:prSet/>
      <dgm:spPr/>
      <dgm:t>
        <a:bodyPr/>
        <a:lstStyle/>
        <a:p>
          <a:r>
            <a:rPr lang="en-US" b="1" dirty="0"/>
            <a:t>Providing Clues to Discover Underlying Causes</a:t>
          </a:r>
        </a:p>
      </dgm:t>
    </dgm:pt>
    <dgm:pt modelId="{B2AD63B3-71CA-4048-9C81-66E0EBAD0AC2}" type="parTrans" cxnId="{4D7D8774-34B7-42F5-8048-0D30CA07A2F2}">
      <dgm:prSet/>
      <dgm:spPr/>
      <dgm:t>
        <a:bodyPr/>
        <a:lstStyle/>
        <a:p>
          <a:endParaRPr lang="en-US"/>
        </a:p>
      </dgm:t>
    </dgm:pt>
    <dgm:pt modelId="{1C37A08A-1769-467A-AE08-9D076DAC5880}" type="sibTrans" cxnId="{4D7D8774-34B7-42F5-8048-0D30CA07A2F2}">
      <dgm:prSet/>
      <dgm:spPr/>
      <dgm:t>
        <a:bodyPr/>
        <a:lstStyle/>
        <a:p>
          <a:endParaRPr lang="en-US"/>
        </a:p>
      </dgm:t>
    </dgm:pt>
    <dgm:pt modelId="{3B38084C-FB12-4C8A-B265-D4D34BB1305D}" type="pres">
      <dgm:prSet presAssocID="{B342E921-60F4-4CDD-ADEC-680B6E380DF7}" presName="linear" presStyleCnt="0">
        <dgm:presLayoutVars>
          <dgm:animLvl val="lvl"/>
          <dgm:resizeHandles val="exact"/>
        </dgm:presLayoutVars>
      </dgm:prSet>
      <dgm:spPr/>
    </dgm:pt>
    <dgm:pt modelId="{C56C4277-DC94-4334-8FDC-AB772FF034AE}" type="pres">
      <dgm:prSet presAssocID="{B48AEA6B-7E8D-486E-A086-B47E5A1C92C5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115B2CB4-12C1-454A-8C9A-90C75E9662A9}" type="pres">
      <dgm:prSet presAssocID="{0EF88F8C-32A0-42A0-962B-16B4458151FA}" presName="spacer" presStyleCnt="0"/>
      <dgm:spPr/>
    </dgm:pt>
    <dgm:pt modelId="{5ECCF5CD-8297-4A54-B38E-1E74BB5F3AF3}" type="pres">
      <dgm:prSet presAssocID="{7F48BFB9-15FF-4E50-A238-ED4DC3E5BCA5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F85E5C70-9D8E-4C1B-8D3E-7619D31E9B67}" type="pres">
      <dgm:prSet presAssocID="{6E8A60B5-B3FB-4715-A852-985C0A809440}" presName="spacer" presStyleCnt="0"/>
      <dgm:spPr/>
    </dgm:pt>
    <dgm:pt modelId="{CEAD0F28-88E3-48D3-8AE4-FFDAECC60503}" type="pres">
      <dgm:prSet presAssocID="{AD68B881-9B02-4900-AB10-D4C92BF6F0EB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9E2E16F4-4E8A-4E5A-ADE7-B7BC76B1F323}" type="pres">
      <dgm:prSet presAssocID="{A42B53D8-B4B6-4585-A368-68445B3F6938}" presName="spacer" presStyleCnt="0"/>
      <dgm:spPr/>
    </dgm:pt>
    <dgm:pt modelId="{E1E141B5-97B8-49C3-AFD0-78020A69B0AF}" type="pres">
      <dgm:prSet presAssocID="{8BB4CD9A-1B62-4F39-94E2-5CC11A803A60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17299E08-53CE-488E-B686-89C361F40E6F}" type="pres">
      <dgm:prSet presAssocID="{9F5DF367-E65F-4D6C-8F94-BF14E2BCF6CD}" presName="spacer" presStyleCnt="0"/>
      <dgm:spPr/>
    </dgm:pt>
    <dgm:pt modelId="{5F2C4D4C-0F36-4EB2-A227-B3C0BD258C7B}" type="pres">
      <dgm:prSet presAssocID="{8899D64A-E080-490B-8BEF-57A6941366AC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A3DD73E9-3F18-441F-8973-B1DD25AA6BBC}" type="pres">
      <dgm:prSet presAssocID="{8FA1D1DE-13AD-4EAD-B380-75CDEDB9B263}" presName="spacer" presStyleCnt="0"/>
      <dgm:spPr/>
    </dgm:pt>
    <dgm:pt modelId="{F218A007-6266-4090-BE10-F590ECAD01DD}" type="pres">
      <dgm:prSet presAssocID="{09F0E624-9365-4715-A6BD-563B713ECCDC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48977381-50E9-4EB5-B731-D5FD7B72A30E}" type="pres">
      <dgm:prSet presAssocID="{A1C65A21-539F-46B2-B53D-EAEFA747A79C}" presName="spacer" presStyleCnt="0"/>
      <dgm:spPr/>
    </dgm:pt>
    <dgm:pt modelId="{B7A4B924-8FF7-49B0-9EE1-FBE5E1765230}" type="pres">
      <dgm:prSet presAssocID="{FC5A46F4-2270-4116-B934-68AB99555814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7520D70B-D2D9-47AE-8A64-F1355256D5AA}" type="presOf" srcId="{8899D64A-E080-490B-8BEF-57A6941366AC}" destId="{5F2C4D4C-0F36-4EB2-A227-B3C0BD258C7B}" srcOrd="0" destOrd="0" presId="urn:microsoft.com/office/officeart/2005/8/layout/vList2"/>
    <dgm:cxn modelId="{FFAB4711-F67E-4901-ABD5-BE9F1A9B2292}" type="presOf" srcId="{B342E921-60F4-4CDD-ADEC-680B6E380DF7}" destId="{3B38084C-FB12-4C8A-B265-D4D34BB1305D}" srcOrd="0" destOrd="0" presId="urn:microsoft.com/office/officeart/2005/8/layout/vList2"/>
    <dgm:cxn modelId="{71084E16-51A2-4AB7-9F2C-0D5E7E5916FA}" type="presOf" srcId="{B48AEA6B-7E8D-486E-A086-B47E5A1C92C5}" destId="{C56C4277-DC94-4334-8FDC-AB772FF034AE}" srcOrd="0" destOrd="0" presId="urn:microsoft.com/office/officeart/2005/8/layout/vList2"/>
    <dgm:cxn modelId="{2667871B-58B8-4008-BC32-405B9DB6C98C}" srcId="{B342E921-60F4-4CDD-ADEC-680B6E380DF7}" destId="{8BB4CD9A-1B62-4F39-94E2-5CC11A803A60}" srcOrd="3" destOrd="0" parTransId="{35954ADC-FDB1-439C-907F-85E383A8232F}" sibTransId="{9F5DF367-E65F-4D6C-8F94-BF14E2BCF6CD}"/>
    <dgm:cxn modelId="{7FD3AE1E-3891-45C5-B72F-A3DB6B8144A7}" srcId="{B342E921-60F4-4CDD-ADEC-680B6E380DF7}" destId="{AD68B881-9B02-4900-AB10-D4C92BF6F0EB}" srcOrd="2" destOrd="0" parTransId="{C4D3C18F-B2E5-43CC-BFE5-3F4A7F129340}" sibTransId="{A42B53D8-B4B6-4585-A368-68445B3F6938}"/>
    <dgm:cxn modelId="{70241B29-6804-4F37-86CD-76E9C5D32078}" type="presOf" srcId="{7F48BFB9-15FF-4E50-A238-ED4DC3E5BCA5}" destId="{5ECCF5CD-8297-4A54-B38E-1E74BB5F3AF3}" srcOrd="0" destOrd="0" presId="urn:microsoft.com/office/officeart/2005/8/layout/vList2"/>
    <dgm:cxn modelId="{E831A333-93C5-4C2C-B89F-BC527DEFF67F}" type="presOf" srcId="{8BB4CD9A-1B62-4F39-94E2-5CC11A803A60}" destId="{E1E141B5-97B8-49C3-AFD0-78020A69B0AF}" srcOrd="0" destOrd="0" presId="urn:microsoft.com/office/officeart/2005/8/layout/vList2"/>
    <dgm:cxn modelId="{BE5BAD39-56A4-460F-9AC6-74F59669592A}" type="presOf" srcId="{09F0E624-9365-4715-A6BD-563B713ECCDC}" destId="{F218A007-6266-4090-BE10-F590ECAD01DD}" srcOrd="0" destOrd="0" presId="urn:microsoft.com/office/officeart/2005/8/layout/vList2"/>
    <dgm:cxn modelId="{5232C464-F367-4D14-B0C9-6103860E8379}" srcId="{B342E921-60F4-4CDD-ADEC-680B6E380DF7}" destId="{09F0E624-9365-4715-A6BD-563B713ECCDC}" srcOrd="5" destOrd="0" parTransId="{6EE662F4-02C3-4121-8F52-021E59F92BF8}" sibTransId="{A1C65A21-539F-46B2-B53D-EAEFA747A79C}"/>
    <dgm:cxn modelId="{5B38E970-2D8D-4033-BADC-7868C922AFEF}" srcId="{B342E921-60F4-4CDD-ADEC-680B6E380DF7}" destId="{B48AEA6B-7E8D-486E-A086-B47E5A1C92C5}" srcOrd="0" destOrd="0" parTransId="{53BA79E2-59C8-44C6-9434-EA89A136E490}" sibTransId="{0EF88F8C-32A0-42A0-962B-16B4458151FA}"/>
    <dgm:cxn modelId="{4D7D8774-34B7-42F5-8048-0D30CA07A2F2}" srcId="{B342E921-60F4-4CDD-ADEC-680B6E380DF7}" destId="{FC5A46F4-2270-4116-B934-68AB99555814}" srcOrd="6" destOrd="0" parTransId="{B2AD63B3-71CA-4048-9C81-66E0EBAD0AC2}" sibTransId="{1C37A08A-1769-467A-AE08-9D076DAC5880}"/>
    <dgm:cxn modelId="{5799BC90-0D74-405F-8DFF-3DD3D1203C45}" type="presOf" srcId="{AD68B881-9B02-4900-AB10-D4C92BF6F0EB}" destId="{CEAD0F28-88E3-48D3-8AE4-FFDAECC60503}" srcOrd="0" destOrd="0" presId="urn:microsoft.com/office/officeart/2005/8/layout/vList2"/>
    <dgm:cxn modelId="{F35ED8AD-AFCD-44EE-850D-70D326882804}" type="presOf" srcId="{FC5A46F4-2270-4116-B934-68AB99555814}" destId="{B7A4B924-8FF7-49B0-9EE1-FBE5E1765230}" srcOrd="0" destOrd="0" presId="urn:microsoft.com/office/officeart/2005/8/layout/vList2"/>
    <dgm:cxn modelId="{B3A8A8BE-398F-40CD-B7D6-9AB67F431B8C}" srcId="{B342E921-60F4-4CDD-ADEC-680B6E380DF7}" destId="{8899D64A-E080-490B-8BEF-57A6941366AC}" srcOrd="4" destOrd="0" parTransId="{549A95B9-7E42-41E1-B4D9-B2EEFD0DB852}" sibTransId="{8FA1D1DE-13AD-4EAD-B380-75CDEDB9B263}"/>
    <dgm:cxn modelId="{D8AE12D1-DB76-4101-BAC0-E73FC7908A32}" srcId="{B342E921-60F4-4CDD-ADEC-680B6E380DF7}" destId="{7F48BFB9-15FF-4E50-A238-ED4DC3E5BCA5}" srcOrd="1" destOrd="0" parTransId="{DE7992BC-FD03-4B53-9487-51A4D98FFB6C}" sibTransId="{6E8A60B5-B3FB-4715-A852-985C0A809440}"/>
    <dgm:cxn modelId="{98F2EF0D-C08D-4CDF-B55A-B6E34BC6003F}" type="presParOf" srcId="{3B38084C-FB12-4C8A-B265-D4D34BB1305D}" destId="{C56C4277-DC94-4334-8FDC-AB772FF034AE}" srcOrd="0" destOrd="0" presId="urn:microsoft.com/office/officeart/2005/8/layout/vList2"/>
    <dgm:cxn modelId="{A62B721B-D85B-49BA-B240-D77073F1B0E3}" type="presParOf" srcId="{3B38084C-FB12-4C8A-B265-D4D34BB1305D}" destId="{115B2CB4-12C1-454A-8C9A-90C75E9662A9}" srcOrd="1" destOrd="0" presId="urn:microsoft.com/office/officeart/2005/8/layout/vList2"/>
    <dgm:cxn modelId="{59DD9875-9F6A-479C-9EDC-1292088CD347}" type="presParOf" srcId="{3B38084C-FB12-4C8A-B265-D4D34BB1305D}" destId="{5ECCF5CD-8297-4A54-B38E-1E74BB5F3AF3}" srcOrd="2" destOrd="0" presId="urn:microsoft.com/office/officeart/2005/8/layout/vList2"/>
    <dgm:cxn modelId="{A3387E2B-AD40-4AE0-AC9E-3F4B3F0BC2A8}" type="presParOf" srcId="{3B38084C-FB12-4C8A-B265-D4D34BB1305D}" destId="{F85E5C70-9D8E-4C1B-8D3E-7619D31E9B67}" srcOrd="3" destOrd="0" presId="urn:microsoft.com/office/officeart/2005/8/layout/vList2"/>
    <dgm:cxn modelId="{41AB2FD1-CE91-4FAE-9AB7-F80DD8C377DA}" type="presParOf" srcId="{3B38084C-FB12-4C8A-B265-D4D34BB1305D}" destId="{CEAD0F28-88E3-48D3-8AE4-FFDAECC60503}" srcOrd="4" destOrd="0" presId="urn:microsoft.com/office/officeart/2005/8/layout/vList2"/>
    <dgm:cxn modelId="{BBC601A6-9C97-4339-BF64-C002B31628A5}" type="presParOf" srcId="{3B38084C-FB12-4C8A-B265-D4D34BB1305D}" destId="{9E2E16F4-4E8A-4E5A-ADE7-B7BC76B1F323}" srcOrd="5" destOrd="0" presId="urn:microsoft.com/office/officeart/2005/8/layout/vList2"/>
    <dgm:cxn modelId="{F26C2134-BA6B-42E4-8811-3C8EB1B371EC}" type="presParOf" srcId="{3B38084C-FB12-4C8A-B265-D4D34BB1305D}" destId="{E1E141B5-97B8-49C3-AFD0-78020A69B0AF}" srcOrd="6" destOrd="0" presId="urn:microsoft.com/office/officeart/2005/8/layout/vList2"/>
    <dgm:cxn modelId="{42BC2524-E233-4DA3-8A0B-E82AC50049C8}" type="presParOf" srcId="{3B38084C-FB12-4C8A-B265-D4D34BB1305D}" destId="{17299E08-53CE-488E-B686-89C361F40E6F}" srcOrd="7" destOrd="0" presId="urn:microsoft.com/office/officeart/2005/8/layout/vList2"/>
    <dgm:cxn modelId="{A302646F-89CE-417E-8E26-89FE986A22CB}" type="presParOf" srcId="{3B38084C-FB12-4C8A-B265-D4D34BB1305D}" destId="{5F2C4D4C-0F36-4EB2-A227-B3C0BD258C7B}" srcOrd="8" destOrd="0" presId="urn:microsoft.com/office/officeart/2005/8/layout/vList2"/>
    <dgm:cxn modelId="{2A0530EE-CCA2-406F-BBBB-7453081842C4}" type="presParOf" srcId="{3B38084C-FB12-4C8A-B265-D4D34BB1305D}" destId="{A3DD73E9-3F18-441F-8973-B1DD25AA6BBC}" srcOrd="9" destOrd="0" presId="urn:microsoft.com/office/officeart/2005/8/layout/vList2"/>
    <dgm:cxn modelId="{6E2F25CD-FBB1-4D85-B0EF-1668961934A5}" type="presParOf" srcId="{3B38084C-FB12-4C8A-B265-D4D34BB1305D}" destId="{F218A007-6266-4090-BE10-F590ECAD01DD}" srcOrd="10" destOrd="0" presId="urn:microsoft.com/office/officeart/2005/8/layout/vList2"/>
    <dgm:cxn modelId="{1237F07D-E8A7-445E-833A-8D51F8AD2FAD}" type="presParOf" srcId="{3B38084C-FB12-4C8A-B265-D4D34BB1305D}" destId="{48977381-50E9-4EB5-B731-D5FD7B72A30E}" srcOrd="11" destOrd="0" presId="urn:microsoft.com/office/officeart/2005/8/layout/vList2"/>
    <dgm:cxn modelId="{D6C81620-5308-46B0-BAD4-43C469F3FCED}" type="presParOf" srcId="{3B38084C-FB12-4C8A-B265-D4D34BB1305D}" destId="{B7A4B924-8FF7-49B0-9EE1-FBE5E1765230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56C4277-DC94-4334-8FDC-AB772FF034AE}">
      <dsp:nvSpPr>
        <dsp:cNvPr id="0" name=""/>
        <dsp:cNvSpPr/>
      </dsp:nvSpPr>
      <dsp:spPr>
        <a:xfrm>
          <a:off x="0" y="75927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Introduction</a:t>
          </a:r>
        </a:p>
      </dsp:txBody>
      <dsp:txXfrm>
        <a:off x="22246" y="98173"/>
        <a:ext cx="6530480" cy="411223"/>
      </dsp:txXfrm>
    </dsp:sp>
    <dsp:sp modelId="{5ECCF5CD-8297-4A54-B38E-1E74BB5F3AF3}">
      <dsp:nvSpPr>
        <dsp:cNvPr id="0" name=""/>
        <dsp:cNvSpPr/>
      </dsp:nvSpPr>
      <dsp:spPr>
        <a:xfrm>
          <a:off x="0" y="586362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Unsupervised pretraining</a:t>
          </a:r>
        </a:p>
      </dsp:txBody>
      <dsp:txXfrm>
        <a:off x="22246" y="608608"/>
        <a:ext cx="6530480" cy="411223"/>
      </dsp:txXfrm>
    </dsp:sp>
    <dsp:sp modelId="{CEAD0F28-88E3-48D3-8AE4-FFDAECC60503}">
      <dsp:nvSpPr>
        <dsp:cNvPr id="0" name=""/>
        <dsp:cNvSpPr/>
      </dsp:nvSpPr>
      <dsp:spPr>
        <a:xfrm>
          <a:off x="0" y="1096797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Transfer Learning and Domain Adaptation</a:t>
          </a:r>
        </a:p>
      </dsp:txBody>
      <dsp:txXfrm>
        <a:off x="22246" y="1119043"/>
        <a:ext cx="6530480" cy="411223"/>
      </dsp:txXfrm>
    </dsp:sp>
    <dsp:sp modelId="{E1E141B5-97B8-49C3-AFD0-78020A69B0AF}">
      <dsp:nvSpPr>
        <dsp:cNvPr id="0" name=""/>
        <dsp:cNvSpPr/>
      </dsp:nvSpPr>
      <dsp:spPr>
        <a:xfrm>
          <a:off x="0" y="1607232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Semi-Supervised Disentangling of Causal Factors </a:t>
          </a:r>
        </a:p>
      </dsp:txBody>
      <dsp:txXfrm>
        <a:off x="22246" y="1629478"/>
        <a:ext cx="6530480" cy="411223"/>
      </dsp:txXfrm>
    </dsp:sp>
    <dsp:sp modelId="{5F2C4D4C-0F36-4EB2-A227-B3C0BD258C7B}">
      <dsp:nvSpPr>
        <dsp:cNvPr id="0" name=""/>
        <dsp:cNvSpPr/>
      </dsp:nvSpPr>
      <dsp:spPr>
        <a:xfrm>
          <a:off x="0" y="2117667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Distributed Representation</a:t>
          </a:r>
        </a:p>
      </dsp:txBody>
      <dsp:txXfrm>
        <a:off x="22246" y="2139913"/>
        <a:ext cx="6530480" cy="411223"/>
      </dsp:txXfrm>
    </dsp:sp>
    <dsp:sp modelId="{F218A007-6266-4090-BE10-F590ECAD01DD}">
      <dsp:nvSpPr>
        <dsp:cNvPr id="0" name=""/>
        <dsp:cNvSpPr/>
      </dsp:nvSpPr>
      <dsp:spPr>
        <a:xfrm>
          <a:off x="0" y="2628102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Exponential Gains from Depth</a:t>
          </a:r>
        </a:p>
      </dsp:txBody>
      <dsp:txXfrm>
        <a:off x="22246" y="2650348"/>
        <a:ext cx="6530480" cy="411223"/>
      </dsp:txXfrm>
    </dsp:sp>
    <dsp:sp modelId="{B7A4B924-8FF7-49B0-9EE1-FBE5E1765230}">
      <dsp:nvSpPr>
        <dsp:cNvPr id="0" name=""/>
        <dsp:cNvSpPr/>
      </dsp:nvSpPr>
      <dsp:spPr>
        <a:xfrm>
          <a:off x="0" y="3138537"/>
          <a:ext cx="6574972" cy="45571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1" kern="1200" dirty="0"/>
            <a:t>Providing Clues to Discover Underlying Causes</a:t>
          </a:r>
        </a:p>
      </dsp:txBody>
      <dsp:txXfrm>
        <a:off x="22246" y="3160783"/>
        <a:ext cx="6530480" cy="4112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53F6ED8B-CF52-4A64-BACC-61D9C1041E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D7022B2-02C5-4E03-99BC-0BA3C57AC49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5A4BAD4-14F2-4D4A-BAC1-A644C6A8B8B8}" type="datetime1">
              <a:rPr lang="de-DE" smtClean="0"/>
              <a:t>10.12.2024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BC3FEE8C-8D38-4F2A-950E-071C6823E27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C567A6D-959B-4552-AB8D-4CCA819CAA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F9A36D-7FAC-478F-9944-F324014F6FD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24676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sv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0F6048-6F8A-4683-A7AB-9FF3D1DE1A65}" type="datetime1">
              <a:rPr lang="de-DE" smtClean="0"/>
              <a:pPr/>
              <a:t>10.12.2024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e-DE" noProof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e-DE" noProof="0"/>
              <a:t>Textmasterformat durch Klicken bearbeiten</a:t>
            </a:r>
          </a:p>
          <a:p>
            <a:pPr lvl="1" rtl="0"/>
            <a:r>
              <a:rPr lang="de-DE" noProof="0"/>
              <a:t>Zweite Ebene</a:t>
            </a:r>
          </a:p>
          <a:p>
            <a:pPr lvl="2" rtl="0"/>
            <a:r>
              <a:rPr lang="de-DE" noProof="0"/>
              <a:t>Dritte Ebene</a:t>
            </a:r>
          </a:p>
          <a:p>
            <a:pPr lvl="3" rtl="0"/>
            <a:r>
              <a:rPr lang="de-DE" noProof="0"/>
              <a:t>Vierte Ebene</a:t>
            </a:r>
          </a:p>
          <a:p>
            <a:pPr lvl="4" rtl="0"/>
            <a:r>
              <a:rPr lang="de-DE" noProof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e-DE" noProof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4B9A9E5-4F7F-4A7D-9DE1-899232329269}" type="slidenum">
              <a:rPr lang="de-DE" noProof="0" smtClean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38778318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081409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99179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85EE5-2261-85AC-7C01-D2EB304AB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F5B1507-6F67-4846-7233-D3BE40B68FF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2D7B02B1-A55D-5085-72FD-C00D88876A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Just a quick </a:t>
            </a:r>
            <a:r>
              <a:rPr lang="de-DE" dirty="0" err="1"/>
              <a:t>recap</a:t>
            </a:r>
            <a:r>
              <a:rPr lang="de-DE" dirty="0"/>
              <a:t>: </a:t>
            </a:r>
            <a:r>
              <a:rPr lang="de-DE" dirty="0" err="1"/>
              <a:t>We</a:t>
            </a:r>
            <a:r>
              <a:rPr lang="de-DE" dirty="0"/>
              <a:t> all </a:t>
            </a:r>
            <a:r>
              <a:rPr lang="de-DE" dirty="0" err="1"/>
              <a:t>know</a:t>
            </a:r>
            <a:r>
              <a:rPr lang="de-DE" dirty="0"/>
              <a:t> </a:t>
            </a:r>
            <a:r>
              <a:rPr lang="de-DE" dirty="0" err="1"/>
              <a:t>neural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structure</a:t>
            </a:r>
            <a:r>
              <a:rPr lang="de-DE" dirty="0"/>
              <a:t> like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picture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an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 , </a:t>
            </a:r>
            <a:r>
              <a:rPr lang="de-DE" dirty="0" err="1"/>
              <a:t>hidden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and an </a:t>
            </a:r>
            <a:r>
              <a:rPr lang="de-DE" dirty="0" err="1"/>
              <a:t>output</a:t>
            </a:r>
            <a:r>
              <a:rPr lang="de-DE" dirty="0"/>
              <a:t> </a:t>
            </a:r>
            <a:r>
              <a:rPr lang="de-DE" dirty="0" err="1"/>
              <a:t>layer</a:t>
            </a:r>
            <a:r>
              <a:rPr lang="de-DE" dirty="0"/>
              <a:t>. The </a:t>
            </a:r>
            <a:r>
              <a:rPr lang="de-DE" dirty="0" err="1"/>
              <a:t>hidden</a:t>
            </a:r>
            <a:r>
              <a:rPr lang="de-DE" dirty="0"/>
              <a:t> </a:t>
            </a:r>
            <a:r>
              <a:rPr lang="de-DE" dirty="0" err="1"/>
              <a:t>layers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feature </a:t>
            </a:r>
            <a:r>
              <a:rPr lang="de-DE" dirty="0" err="1"/>
              <a:t>vectors</a:t>
            </a:r>
            <a:r>
              <a:rPr lang="de-DE" dirty="0"/>
              <a:t> (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feature)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compress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meaningful</a:t>
            </a:r>
            <a:r>
              <a:rPr lang="de-DE" dirty="0"/>
              <a:t>, but </a:t>
            </a:r>
            <a:r>
              <a:rPr lang="de-DE" dirty="0" err="1"/>
              <a:t>abstract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. The feature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supposed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representation</a:t>
            </a:r>
            <a:r>
              <a:rPr lang="de-DE" dirty="0"/>
              <a:t> </a:t>
            </a:r>
            <a:r>
              <a:rPr lang="de-DE" dirty="0" err="1"/>
              <a:t>od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(</a:t>
            </a:r>
            <a:r>
              <a:rPr lang="de-DE" dirty="0" err="1"/>
              <a:t>features</a:t>
            </a:r>
            <a:r>
              <a:rPr lang="de-DE" dirty="0"/>
              <a:t>)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intended</a:t>
            </a:r>
            <a:r>
              <a:rPr lang="de-DE" dirty="0"/>
              <a:t> </a:t>
            </a:r>
            <a:r>
              <a:rPr lang="de-DE" dirty="0" err="1"/>
              <a:t>task</a:t>
            </a:r>
            <a:r>
              <a:rPr lang="de-DE" dirty="0"/>
              <a:t>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B02E6FB-E535-7F8B-9745-E8449274863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05258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CBB3B-EB9A-0BF3-BB55-DCFAB4EE7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9F1F8AE-D300-9B25-D813-ED819964FBA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548727F9-0D73-155A-B844-8BDED65BA4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1DD611-C977-80F8-83E9-298EE9BA8B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207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CBFA8-75E3-F440-D24C-F33B4A230E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722576A1-34BB-5753-2A2D-106C9FCD7AF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EF16A4C6-87EE-D19A-060C-923E4601B9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Okay,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8D692F2-0245-ADEE-C832-C04B63DDF84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634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80728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C54AD0-B9B3-C0CC-8975-113814ABE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2511D4F2-37C4-3F3A-04A4-BB9C6011BD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9C7B2B8-818C-3C25-BCDE-9AB5882BB8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B629316-F9A4-D1A2-E43D-9C14B49583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4B9A9E5-4F7F-4A7D-9DE1-899232329269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0414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043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975772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303023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2 Spal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">
            <a:extLst>
              <a:ext uri="{FF2B5EF4-FFF2-40B4-BE49-F238E27FC236}">
                <a16:creationId xmlns:a16="http://schemas.microsoft.com/office/drawing/2014/main" id="{42ACEF30-0520-40B3-A1F1-F3D2530563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08760" y="4156405"/>
            <a:ext cx="3139440" cy="1325563"/>
          </a:xfrm>
        </p:spPr>
        <p:txBody>
          <a:bodyPr rtlCol="0" anchor="b">
            <a:normAutofit/>
          </a:bodyPr>
          <a:lstStyle>
            <a:lvl1pPr algn="l">
              <a:defRPr lang="en-US" sz="28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r>
              <a:rPr lang="de-DE" noProof="0"/>
              <a:t>TITELMASTERFORMAT DURCH KLICKEN BEARBEITEN</a:t>
            </a:r>
          </a:p>
        </p:txBody>
      </p:sp>
      <p:sp>
        <p:nvSpPr>
          <p:cNvPr id="15" name="Textplatzhalt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22254" y="1530635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7" name="Textplatzhalt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21828" y="1860060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07D6A00C-D56B-4E8B-B992-7DA51D3C726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22254" y="2630431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18" name="Textplatzhalter 18">
            <a:extLst>
              <a:ext uri="{FF2B5EF4-FFF2-40B4-BE49-F238E27FC236}">
                <a16:creationId xmlns:a16="http://schemas.microsoft.com/office/drawing/2014/main" id="{DA90DA32-7E6A-4713-BDC9-73910E2A0E6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1828" y="2959856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19" name="Textplatzhalter 15">
            <a:extLst>
              <a:ext uri="{FF2B5EF4-FFF2-40B4-BE49-F238E27FC236}">
                <a16:creationId xmlns:a16="http://schemas.microsoft.com/office/drawing/2014/main" id="{D7E57261-C874-4DFD-AF7D-F9EC50B3BFD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2254" y="3730227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0" name="Textplatzhalter 18">
            <a:extLst>
              <a:ext uri="{FF2B5EF4-FFF2-40B4-BE49-F238E27FC236}">
                <a16:creationId xmlns:a16="http://schemas.microsoft.com/office/drawing/2014/main" id="{843F77CE-098F-4777-8C30-5CEE7954D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1828" y="4059652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23" name="Textplatzhalter 15">
            <a:extLst>
              <a:ext uri="{FF2B5EF4-FFF2-40B4-BE49-F238E27FC236}">
                <a16:creationId xmlns:a16="http://schemas.microsoft.com/office/drawing/2014/main" id="{4CAE269A-B6AB-42A6-9575-6057FA25A29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0106" y="4830024"/>
            <a:ext cx="5433204" cy="365125"/>
          </a:xfrm>
        </p:spPr>
        <p:txBody>
          <a:bodyPr rtlCol="0">
            <a:normAutofit/>
          </a:bodyPr>
          <a:lstStyle>
            <a:lvl1pPr marL="0" indent="0">
              <a:buNone/>
              <a:defRPr lang="en-US" sz="2000" kern="1200" spc="150" baseline="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 rtl="0"/>
            <a:r>
              <a:rPr lang="de-DE" noProof="0"/>
              <a:t>UNTERTITEL DURCH KLICKEN HINZUFÜGEN</a:t>
            </a:r>
          </a:p>
        </p:txBody>
      </p:sp>
      <p:sp>
        <p:nvSpPr>
          <p:cNvPr id="24" name="Textplatzhalter 18">
            <a:extLst>
              <a:ext uri="{FF2B5EF4-FFF2-40B4-BE49-F238E27FC236}">
                <a16:creationId xmlns:a16="http://schemas.microsoft.com/office/drawing/2014/main" id="{46866A49-A3A8-4869-961C-EB41F6BC784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919680" y="5159449"/>
            <a:ext cx="5431971" cy="5579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Font typeface="Arial" panose="020B0604020202020204" pitchFamily="34" charset="0"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e-DE" noProof="0"/>
              <a:t>Klicken Sie, um Text hinzuzufügen.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919680" y="6356350"/>
            <a:ext cx="947516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20.12.2024</a:t>
            </a:r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7161955" y="6356350"/>
            <a:ext cx="3243942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10700656" y="6356350"/>
            <a:ext cx="653143" cy="365125"/>
          </a:xfrm>
        </p:spPr>
        <p:txBody>
          <a:bodyPr rtlCol="0"/>
          <a:lstStyle>
            <a:lvl1pPr>
              <a:defRPr sz="900"/>
            </a:lvl1pPr>
          </a:lstStyle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6D8D9106-8780-461D-9091-E074B0A3C9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-4696" y="-1"/>
            <a:ext cx="4896735" cy="43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446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49522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80491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60795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98231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2307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373885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pPr rtl="0"/>
            <a:r>
              <a:rPr lang="de-DE" noProof="0"/>
              <a:t>20.12.2024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419746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283030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pPr rtl="0"/>
            <a:r>
              <a:rPr lang="de-DE" noProof="0"/>
              <a:t>Verkaufspräsentation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pPr rtl="0"/>
            <a:fld id="{B5CEABB6-07DC-46E8-9B57-56EC44A396E5}" type="slidenum">
              <a:rPr lang="de-DE" noProof="0" smtClean="0"/>
              <a:pPr rtl="0"/>
              <a:t>‹#›</a:t>
            </a:fld>
            <a:endParaRPr lang="de-DE" noProof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36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6" r:id="rId12"/>
  </p:sldLayoutIdLst>
  <p:hf hdr="0" ft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8_128B8D1E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C_7B8BB02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1060876"/>
            <a:ext cx="10058400" cy="3217825"/>
          </a:xfrm>
        </p:spPr>
        <p:txBody>
          <a:bodyPr rtlCol="0"/>
          <a:lstStyle/>
          <a:p>
            <a:pPr rtl="0"/>
            <a:r>
              <a:rPr lang="en-US" sz="3000" dirty="0"/>
              <a:t>Concepts</a:t>
            </a:r>
            <a:r>
              <a:rPr lang="de-DE" sz="3000" dirty="0"/>
              <a:t> in Deep Learning:</a:t>
            </a:r>
            <a:br>
              <a:rPr lang="de-DE" sz="3000" dirty="0"/>
            </a:br>
            <a:r>
              <a:rPr lang="en-US" sz="3000" i="1" dirty="0"/>
              <a:t>Representation</a:t>
            </a:r>
            <a:r>
              <a:rPr lang="de-DE" sz="3000" i="1" dirty="0"/>
              <a:t> Learning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901B20D-4C28-4DA3-ABBD-718C22A5E5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461437"/>
          </a:xfrm>
        </p:spPr>
        <p:txBody>
          <a:bodyPr rtlCol="0"/>
          <a:lstStyle/>
          <a:p>
            <a:pPr rtl="0"/>
            <a:r>
              <a:rPr lang="de-DE" dirty="0"/>
              <a:t>Luisa Abels, Laura Hellmann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4565A-0253-CFBC-26FE-F3370D1F75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19512" y="6396563"/>
            <a:ext cx="724618" cy="461437"/>
          </a:xfrm>
        </p:spPr>
        <p:txBody>
          <a:bodyPr/>
          <a:lstStyle/>
          <a:p>
            <a:pPr rtl="0"/>
            <a:r>
              <a:rPr lang="de-DE" noProof="0"/>
              <a:t>20.12.2024</a:t>
            </a:r>
            <a:endParaRPr lang="de-DE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49A1F-BD90-7DFF-C541-4927F174B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75985" y="6459785"/>
            <a:ext cx="636498" cy="365125"/>
          </a:xfrm>
        </p:spPr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</a:t>
            </a:fld>
            <a:endParaRPr lang="de-DE" noProof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0E8875-2213-5391-4D4A-767D91115236}"/>
              </a:ext>
            </a:extLst>
          </p:cNvPr>
          <p:cNvSpPr txBox="1"/>
          <p:nvPr/>
        </p:nvSpPr>
        <p:spPr>
          <a:xfrm>
            <a:off x="6277155" y="5968091"/>
            <a:ext cx="54720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Deep Leaning by Ian Goodfellow, Yoshua Bengio, Aaron Courville in 2016</a:t>
            </a:r>
          </a:p>
        </p:txBody>
      </p:sp>
    </p:spTree>
    <p:extLst>
      <p:ext uri="{BB962C8B-B14F-4D97-AF65-F5344CB8AC3E}">
        <p14:creationId xmlns:p14="http://schemas.microsoft.com/office/powerpoint/2010/main" val="16424253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EE8B8-5C97-0F58-8592-A6A02C21F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does unsupervised Pretraining work?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024010-8E30-2275-253D-1E60812B03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C6C51E-E16E-71E3-8BAF-D1C9EF7E2F3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6B3BC2-F19E-924D-874E-FCA20F10C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AB0661-F415-7602-41BD-0831090CA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4156452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DF0515-66D0-D13D-87FA-446014810E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60121E-35A8-5EB5-1470-E015B7715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does unsupervised Pretraining work?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DC5D8F-9AC7-35B3-D609-14B646160E6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EF2B13-FBA2-B3F8-A993-82912BA20D8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49649-06C6-BEC8-4BD4-B799BECB3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C6B03-C594-EBD1-3B45-A90F2229F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11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9955422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D7CB9A3-DE23-CED5-5EB5-070C59364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Transfer Learning and Domain Adaptation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C36E985-223D-D2DB-B79C-57F6DF656A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9970412" cy="4023360"/>
          </a:xfrm>
        </p:spPr>
        <p:txBody>
          <a:bodyPr>
            <a:norm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1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0EF4D-35FB-7C30-100E-D7BE2EBFC0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54D148-D741-1F05-431C-A869DFA71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12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1648256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22D9716-9C3C-043F-975E-2D8351225E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BAB276C-1BF3-9ACC-06A4-FC344137C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Transfer Learning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E291C67-4881-9CCB-4E3A-FCF588809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9970412" cy="4023360"/>
          </a:xfrm>
        </p:spPr>
        <p:txBody>
          <a:bodyPr>
            <a:normAutofit/>
          </a:bodyPr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1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Definition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Involves leveraging knowledge from one task or domain (distribution P1) to improve generalization in another task or domain (distribution P2). </a:t>
            </a:r>
          </a:p>
          <a:p>
            <a:pPr marL="201168" lvl="1" indent="0">
              <a:buNone/>
            </a:pPr>
            <a:r>
              <a:rPr lang="en-US" sz="1600" dirty="0">
                <a:solidFill>
                  <a:srgbClr val="000000"/>
                </a:solidFill>
                <a:latin typeface="Aptos" panose="020B0004020202020204" pitchFamily="34" charset="0"/>
                <a:sym typeface="Wingdings" panose="05000000000000000000" pitchFamily="2" charset="2"/>
              </a:rPr>
              <a:t>  Use of unsupervised datasets possible (due to training on supervised dataset with similar/shared task)</a:t>
            </a:r>
            <a:endParaRPr lang="en-US" sz="16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9239FA-8DAB-A5C0-A205-742A729372D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7E0DC5-DBEC-33F7-069D-C4B029F78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13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938191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F867603-2F98-AF4A-1BEC-7BBD9BE4F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A916CCB-BCB9-299A-A64B-773F3548A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dirty="0"/>
              <a:t>Transfer Learning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8862D2D4-61AF-B67E-1288-DD7EC87036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845734"/>
            <a:ext cx="6454987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Representation shared of semantics of input, but also of output possible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E.g. Speech recognition with valid sentences in output layer, but early hidden </a:t>
            </a:r>
          </a:p>
        </p:txBody>
      </p:sp>
      <p:pic>
        <p:nvPicPr>
          <p:cNvPr id="9" name="Content Placeholder 8" descr="A diagram of a selection switch&#10;&#10;Description automatically generated">
            <a:extLst>
              <a:ext uri="{FF2B5EF4-FFF2-40B4-BE49-F238E27FC236}">
                <a16:creationId xmlns:a16="http://schemas.microsoft.com/office/drawing/2014/main" id="{D1F9AE13-9516-0349-7E75-AC0148806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9557" y="1916318"/>
            <a:ext cx="3037135" cy="3471012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6EF78-87A3-8F53-21D5-2E7E4CAF62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EC945F-BC47-73C6-F2C7-1A9F303B6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14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7635011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33164-964C-13D4-A3A7-E05881D98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Domain Adaptation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0DC77-6304-5330-56C4-89F19C7ED3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Definition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A specific form of transfer learning where the task remains the same, but the input distribution changes. The model adapts to variations in data distribution across domains.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C359C-D22A-D141-229A-9ED84575A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0DE711-E098-1F9E-27DD-6F68788AF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15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6439115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73FB9-BC98-4A54-8484-699F9FD237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D4738-9784-E4A2-5F56-41309D58F5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(transfer or domain?) One-shot and zero-shot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A9C43-4AFB-7DF3-A9FC-FDA1432D66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DB7F7-D9C9-CD52-4B26-E573C6E5F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DCA030-5FBA-2846-9FDC-79AA82A40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16</a:t>
            </a:fld>
            <a:endParaRPr lang="de-DE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B631D97-32F6-03C8-2D6F-4502093ED8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7210" y="1755260"/>
            <a:ext cx="4693081" cy="440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564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C19D8-B981-C586-2F94-BBA836112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Semi-Supervised Disentangling of Causal Factors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4BA41-B3D1-EAFF-3CB3-E882367E0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What Makes a Representation "Good"?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</a:t>
            </a: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Disentangled Representations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An ideal representation is hypothesized to be one where the features correspond to distinct underlying causes of the data, making it easier to understand and manipulate the representation. </a:t>
            </a:r>
          </a:p>
          <a:p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Causal Factors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A representation that captures the causal factors of observations can simplify subsequent tasks, like inferring conditions or outcomes from the data. </a:t>
            </a:r>
          </a:p>
          <a:p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A3A7B-8899-076C-44E7-8EDB687D9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DC9F4-F706-41B4-B1B1-F62FB7347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17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555283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284B70D5-875B-433D-BDBD-1522A85D6C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4B3ABC-5271-3878-7BF2-FB2E9A2AF4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85" y="634946"/>
            <a:ext cx="3690257" cy="1450757"/>
          </a:xfrm>
        </p:spPr>
        <p:txBody>
          <a:bodyPr>
            <a:normAutofit/>
          </a:bodyPr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947DF4A-614C-4B4C-8B80-E5B9D8E8C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92143" y="2085703"/>
            <a:ext cx="35661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6DA4F20-18B6-9D49-B115-C3EDCF1B84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9485" y="2198914"/>
            <a:ext cx="3690257" cy="3670180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299956-A9E7-4FC1-A0B1-D590CA9730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7FC539C-B783-4B03-9F9E-D13430F3F6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C7B23-68A1-E079-9934-BE06DD1CB1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D45FC9F-51F3-FCD3-EF76-EF3C03C6A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18</a:t>
            </a:fld>
            <a:endParaRPr lang="de-DE" noProof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2BE8B8E-6E27-7369-F490-2E5110357F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09" y="1360324"/>
            <a:ext cx="7059010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7315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A54FA16-C8E2-5A1B-EA15-CC219E4766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40412A6-FDEB-518B-708C-3ED0F6FA92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719" y="33090"/>
            <a:ext cx="5591595" cy="239040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94234-ACEC-7DBC-F15A-2862F10E26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337BDA-D00E-CC18-A752-3126DEA98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19</a:t>
            </a:fld>
            <a:endParaRPr lang="en-US" noProof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1ED2C126-EDAB-C339-ACDF-9EDD5F62FF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594282"/>
              </p:ext>
            </p:extLst>
          </p:nvPr>
        </p:nvGraphicFramePr>
        <p:xfrm>
          <a:off x="426288" y="2738654"/>
          <a:ext cx="11546457" cy="34901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88513">
                  <a:extLst>
                    <a:ext uri="{9D8B030D-6E8A-4147-A177-3AD203B41FA5}">
                      <a16:colId xmlns:a16="http://schemas.microsoft.com/office/drawing/2014/main" val="3348152726"/>
                    </a:ext>
                  </a:extLst>
                </a:gridCol>
                <a:gridCol w="4009125">
                  <a:extLst>
                    <a:ext uri="{9D8B030D-6E8A-4147-A177-3AD203B41FA5}">
                      <a16:colId xmlns:a16="http://schemas.microsoft.com/office/drawing/2014/main" val="1004863357"/>
                    </a:ext>
                  </a:extLst>
                </a:gridCol>
                <a:gridCol w="3848819">
                  <a:extLst>
                    <a:ext uri="{9D8B030D-6E8A-4147-A177-3AD203B41FA5}">
                      <a16:colId xmlns:a16="http://schemas.microsoft.com/office/drawing/2014/main" val="3369429833"/>
                    </a:ext>
                  </a:extLst>
                </a:gridCol>
              </a:tblGrid>
              <a:tr h="38123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Ground Truth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Mean Squared Error (MSE) Training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Adversarial Loss Training</a:t>
                      </a: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6975062"/>
                  </a:ext>
                </a:extLst>
              </a:tr>
              <a:tr h="25803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The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correct image 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that the network should produce,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serving as a reference 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for evaluating model outputs</a:t>
                      </a:r>
                    </a:p>
                  </a:txBody>
                  <a:tcPr>
                    <a:solidFill>
                      <a:srgbClr val="FBEF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The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result of a model trained using only MSE loss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dirty="0">
                        <a:solidFill>
                          <a:schemeClr val="accent1"/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Observation: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Ears are not clearly represented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Happens because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MSE focuses on minimizing overall pixel differences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potentially ignoring 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subtle but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important features 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that don't significantly affect pixel intensities</a:t>
                      </a:r>
                    </a:p>
                  </a:txBody>
                  <a:tcPr>
                    <a:solidFill>
                      <a:srgbClr val="FBEF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Image is generated by a model utilizing a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mix of MSE and adversarial loss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Observation: 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Ears are well-represented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The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adversarial component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which is typically part of Generative Adversarial Networks (GANs), </a:t>
                      </a:r>
                      <a:r>
                        <a:rPr lang="en-US" b="1" dirty="0">
                          <a:solidFill>
                            <a:schemeClr val="accent1"/>
                          </a:solidFill>
                        </a:rPr>
                        <a:t>helps capture finer details </a:t>
                      </a:r>
                      <a:r>
                        <a:rPr lang="en-US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by learning complex patterns that MSE alone might miss</a:t>
                      </a:r>
                    </a:p>
                  </a:txBody>
                  <a:tcPr>
                    <a:solidFill>
                      <a:srgbClr val="FBEF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222970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BB28C3A1-8801-33A0-D063-159E186649CB}"/>
              </a:ext>
            </a:extLst>
          </p:cNvPr>
          <p:cNvSpPr/>
          <p:nvPr/>
        </p:nvSpPr>
        <p:spPr>
          <a:xfrm>
            <a:off x="1097280" y="1290092"/>
            <a:ext cx="2306439" cy="71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790EDDD-1609-247D-F389-E5C1012A6134}"/>
              </a:ext>
            </a:extLst>
          </p:cNvPr>
          <p:cNvSpPr/>
          <p:nvPr/>
        </p:nvSpPr>
        <p:spPr>
          <a:xfrm>
            <a:off x="8995314" y="1373481"/>
            <a:ext cx="2306439" cy="7198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6042E7B-BBEE-F553-6C5A-4E4D6F1F0B2B}"/>
              </a:ext>
            </a:extLst>
          </p:cNvPr>
          <p:cNvCxnSpPr>
            <a:cxnSpLocks/>
          </p:cNvCxnSpPr>
          <p:nvPr/>
        </p:nvCxnSpPr>
        <p:spPr>
          <a:xfrm flipV="1">
            <a:off x="2984740" y="2093344"/>
            <a:ext cx="508958" cy="761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573EF8-2BCB-BE59-E92A-6DF42D69191A}"/>
              </a:ext>
            </a:extLst>
          </p:cNvPr>
          <p:cNvCxnSpPr>
            <a:cxnSpLocks/>
          </p:cNvCxnSpPr>
          <p:nvPr/>
        </p:nvCxnSpPr>
        <p:spPr>
          <a:xfrm flipH="1" flipV="1">
            <a:off x="9092242" y="2093344"/>
            <a:ext cx="862197" cy="8449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5AA8432-AE62-DE4F-7E52-439276F7DB87}"/>
              </a:ext>
            </a:extLst>
          </p:cNvPr>
          <p:cNvCxnSpPr>
            <a:cxnSpLocks/>
            <a:stCxn id="9" idx="0"/>
            <a:endCxn id="3" idx="2"/>
          </p:cNvCxnSpPr>
          <p:nvPr/>
        </p:nvCxnSpPr>
        <p:spPr>
          <a:xfrm flipV="1">
            <a:off x="6199516" y="2423495"/>
            <a:ext cx="1" cy="3151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154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B0E17-7C19-6423-FDE0-89645C8F3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4B7D3BA-6CDB-4EE0-8E31-51318300C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2</a:t>
            </a:fld>
            <a:endParaRPr lang="de-DE" noProof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A7645A-BEBA-7EC3-4761-FD2C10F7C761}"/>
              </a:ext>
            </a:extLst>
          </p:cNvPr>
          <p:cNvSpPr txBox="1"/>
          <p:nvPr/>
        </p:nvSpPr>
        <p:spPr>
          <a:xfrm>
            <a:off x="2976113" y="310550"/>
            <a:ext cx="18190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 of Contents</a:t>
            </a:r>
          </a:p>
          <a:p>
            <a:endParaRPr lang="en-US" dirty="0"/>
          </a:p>
        </p:txBody>
      </p:sp>
      <p:graphicFrame>
        <p:nvGraphicFramePr>
          <p:cNvPr id="10" name="Rectangle 1">
            <a:extLst>
              <a:ext uri="{FF2B5EF4-FFF2-40B4-BE49-F238E27FC236}">
                <a16:creationId xmlns:a16="http://schemas.microsoft.com/office/drawing/2014/main" id="{3824D25D-EB9C-0664-82FB-7FE87CFA11B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65376784"/>
              </p:ext>
            </p:extLst>
          </p:nvPr>
        </p:nvGraphicFramePr>
        <p:xfrm>
          <a:off x="2808513" y="1491548"/>
          <a:ext cx="6574973" cy="36701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366649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7AD9F07-4BB2-BF99-E3F6-3F5F1AD793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FD782-844B-4B06-5E8C-045360511C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55824"/>
            <a:ext cx="6654338" cy="760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Distributed Representation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AD9380-2285-2D76-A8AA-2209D001D2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E8000C-58A7-9454-239B-211AFE48F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20</a:t>
            </a:fld>
            <a:endParaRPr lang="en-US" noProof="0"/>
          </a:p>
        </p:txBody>
      </p:sp>
      <p:pic>
        <p:nvPicPr>
          <p:cNvPr id="6" name="Content Placeholder 6" descr="A diagram of mathematical equations&#10;&#10;Description automatically generated">
            <a:extLst>
              <a:ext uri="{FF2B5EF4-FFF2-40B4-BE49-F238E27FC236}">
                <a16:creationId xmlns:a16="http://schemas.microsoft.com/office/drawing/2014/main" id="{02C1E809-A544-74AA-4FCB-706C40348D0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60" b="5568"/>
          <a:stretch/>
        </p:blipFill>
        <p:spPr>
          <a:xfrm>
            <a:off x="7463933" y="1964233"/>
            <a:ext cx="4579751" cy="36884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A43C98-32E1-6091-290C-E670710BEC1B}"/>
              </a:ext>
            </a:extLst>
          </p:cNvPr>
          <p:cNvSpPr txBox="1"/>
          <p:nvPr/>
        </p:nvSpPr>
        <p:spPr>
          <a:xfrm>
            <a:off x="400958" y="1799740"/>
            <a:ext cx="6966000" cy="441402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Distributed Representation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Uses </a:t>
            </a:r>
            <a:r>
              <a:rPr lang="en-US" dirty="0">
                <a:solidFill>
                  <a:schemeClr val="accent1"/>
                </a:solidFill>
              </a:rPr>
              <a:t>multiple binary features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(e.g., 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to describe different regions of the input space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feature is activated by thresholding the output of a linear transformation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 </a:t>
            </a:r>
            <a:r>
              <a:rPr lang="en-US" dirty="0">
                <a:solidFill>
                  <a:schemeClr val="accent1"/>
                </a:solidFill>
              </a:rPr>
              <a:t>divides the space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into half-planes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 Space Partitioning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Each feature 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divides R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into two half-planes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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+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and h</a:t>
            </a:r>
            <a:r>
              <a:rPr lang="en-US" baseline="-25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 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−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Overall representation space is formed by the intersection of these half-planes, giving a unique </a:t>
            </a:r>
            <a:r>
              <a:rPr lang="en-US" dirty="0">
                <a:solidFill>
                  <a:schemeClr val="accent1"/>
                </a:solidFill>
              </a:rPr>
              <a:t>"code" for each region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e.g., [1,1,1]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Efficiency and Capacity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 n features, the representation can </a:t>
            </a:r>
            <a:r>
              <a:rPr lang="en-US" dirty="0">
                <a:solidFill>
                  <a:schemeClr val="accent1"/>
                </a:solidFill>
              </a:rPr>
              <a:t>distinguish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O(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regions in R</a:t>
            </a:r>
            <a:r>
              <a:rPr lang="en-US" baseline="30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>
                <a:solidFill>
                  <a:schemeClr val="accent1"/>
                </a:solidFill>
              </a:rPr>
              <a:t>significantly more than non-distributed methods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like nearest neighbors, which have linear region growth n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Despite this, a linear classifier on these representations won't assign different classes to every region due to limited capacity</a:t>
            </a:r>
          </a:p>
        </p:txBody>
      </p:sp>
    </p:spTree>
    <p:extLst>
      <p:ext uri="{BB962C8B-B14F-4D97-AF65-F5344CB8AC3E}">
        <p14:creationId xmlns:p14="http://schemas.microsoft.com/office/powerpoint/2010/main" val="1198347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6D9265-0256-4B77-FC22-4A90AA774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2DB4A-1CA0-3CDD-66B0-E433EE76B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55824"/>
            <a:ext cx="6654338" cy="760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Distributed Representation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0D70-DCB2-E026-9E1B-E828C856B8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644B71-D8A2-01CD-1DF3-881517E74D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21</a:t>
            </a:fld>
            <a:endParaRPr lang="en-US" noProof="0"/>
          </a:p>
        </p:txBody>
      </p:sp>
      <p:pic>
        <p:nvPicPr>
          <p:cNvPr id="6" name="Content Placeholder 6" descr="A diagram of mathematical equations&#10;&#10;Description automatically generated">
            <a:extLst>
              <a:ext uri="{FF2B5EF4-FFF2-40B4-BE49-F238E27FC236}">
                <a16:creationId xmlns:a16="http://schemas.microsoft.com/office/drawing/2014/main" id="{A4746B08-BB28-A2EC-1C83-FA0F5440491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560" b="5568"/>
          <a:stretch/>
        </p:blipFill>
        <p:spPr>
          <a:xfrm>
            <a:off x="7351789" y="1964233"/>
            <a:ext cx="4579751" cy="36884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C5D748B-4050-C05E-4E2A-6B06DBCD7473}"/>
              </a:ext>
            </a:extLst>
          </p:cNvPr>
          <p:cNvSpPr txBox="1"/>
          <p:nvPr/>
        </p:nvSpPr>
        <p:spPr>
          <a:xfrm>
            <a:off x="638641" y="2323762"/>
            <a:ext cx="6396658" cy="302869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Practical Implications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Linearly Separable Representations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Encourages learning </a:t>
            </a:r>
            <a:r>
              <a:rPr lang="en-US" sz="1800" dirty="0">
                <a:solidFill>
                  <a:schemeClr val="accent1"/>
                </a:solidFill>
              </a:rPr>
              <a:t>representations that make the classification problem easier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for linear classifiers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Regularization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The capacity constraint acts as a form of regularization, </a:t>
            </a:r>
            <a:r>
              <a:rPr lang="en-US" sz="1800" dirty="0">
                <a:solidFill>
                  <a:schemeClr val="accent1"/>
                </a:solidFill>
              </a:rPr>
              <a:t>focusing on essential features rather than overfitting to every possible combination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Higher-level Abstraction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Aids in learning abstract features (e.g., "person" descriptor) </a:t>
            </a:r>
            <a:r>
              <a:rPr lang="en-US" sz="1800" dirty="0">
                <a:solidFill>
                  <a:schemeClr val="accent1"/>
                </a:solidFill>
              </a:rPr>
              <a:t>without needing to differentiate every small variation 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(e.g., "man with/without glasses")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8032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0C0407-60E7-E482-9AE0-8C2AC02320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019E4A0-DCC6-FCA4-4BA3-688FA2FC4B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143"/>
          <a:stretch/>
        </p:blipFill>
        <p:spPr>
          <a:xfrm>
            <a:off x="6146084" y="2734573"/>
            <a:ext cx="5965404" cy="2743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883F50-8E5A-AEBD-4F16-14EA2513B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55824"/>
            <a:ext cx="6654338" cy="760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Distributed Representation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7EC619-C48D-8804-13BD-AA3569128465}"/>
              </a:ext>
            </a:extLst>
          </p:cNvPr>
          <p:cNvSpPr txBox="1"/>
          <p:nvPr/>
        </p:nvSpPr>
        <p:spPr>
          <a:xfrm>
            <a:off x="640081" y="1964233"/>
            <a:ext cx="5855610" cy="42838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Distributed Representations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generative model has </a:t>
            </a:r>
            <a:r>
              <a:rPr lang="en-US" dirty="0">
                <a:solidFill>
                  <a:schemeClr val="accent1"/>
                </a:solidFill>
              </a:rPr>
              <a:t>learned a representation space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where certain high-level semantic concepts (like </a:t>
            </a:r>
            <a:r>
              <a:rPr lang="en-US" dirty="0">
                <a:solidFill>
                  <a:schemeClr val="accent1"/>
                </a:solidFill>
              </a:rPr>
              <a:t>gender and presence of 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can be disentangled</a:t>
            </a:r>
          </a:p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Vector Arithmetic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AutoNum type="arabicPeriod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Start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Take the encoded representation of a                  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 with 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AutoNum type="arabicPeriod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Subtract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Remove the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man without 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 representation. This effectively isolates the             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 component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AutoNum type="arabicPeriod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Introduce the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woman without 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 representation, replacing the "man" component with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woman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AutoNum type="arabicPeriod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Result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The combination results in a "</a:t>
            </a:r>
            <a:r>
              <a:rPr lang="en-US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woman with glasses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" representation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A86D3-07BB-8C54-DE48-ED223566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86E59-1EEA-1122-4067-9B34C865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22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7142117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010FD16-E26A-F47F-6F93-EEA936460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1C3A6C2F-52A8-785E-494B-21E57CCAE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r="2143"/>
          <a:stretch/>
        </p:blipFill>
        <p:spPr>
          <a:xfrm>
            <a:off x="6146084" y="2734573"/>
            <a:ext cx="5965404" cy="27432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855BE3-6639-11CE-A069-A0F8778DB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455824"/>
            <a:ext cx="6654338" cy="76061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Distributed Representation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2133F3-5DDD-DC19-6E6F-912A4012013C}"/>
              </a:ext>
            </a:extLst>
          </p:cNvPr>
          <p:cNvSpPr txBox="1"/>
          <p:nvPr/>
        </p:nvSpPr>
        <p:spPr>
          <a:xfrm>
            <a:off x="640081" y="1913769"/>
            <a:ext cx="5455919" cy="3030461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Significance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Representation Learning: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highlights the power of representation learning in capturing and manipulating high-level abstract concepts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Feature Disentanglement: 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ability to distinctly modify different features (gender, glasses) showcases effective disentanglement in the latent space</a:t>
            </a:r>
          </a:p>
          <a:p>
            <a:pPr marL="742950" lvl="1" indent="-285750" defTabSz="914400">
              <a:lnSpc>
                <a:spcPct val="90000"/>
              </a:lnSpc>
              <a:spcAft>
                <a:spcPts val="600"/>
              </a:spcAft>
              <a:buClr>
                <a:schemeClr val="accent1"/>
              </a:buClr>
              <a:buFont typeface="Calibri" panose="020F0502020204030204" pitchFamily="34" charset="0"/>
              <a:buChar char="•"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Applications: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useful in various applications, such as style transfer, image editing, and other creative AI tasks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48653-552A-F5CA-C19C-22AAFBB823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A016B8-9609-9803-64D0-45BB36EF2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23</a:t>
            </a:fld>
            <a:endParaRPr lang="en-US" noProof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F8AF1D-8D37-C898-9878-6AB9458F2525}"/>
              </a:ext>
            </a:extLst>
          </p:cNvPr>
          <p:cNvSpPr txBox="1"/>
          <p:nvPr/>
        </p:nvSpPr>
        <p:spPr>
          <a:xfrm>
            <a:off x="569343" y="5322447"/>
            <a:ext cx="7970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approach demonstrates how </a:t>
            </a:r>
            <a:r>
              <a:rPr lang="en-US" dirty="0">
                <a:solidFill>
                  <a:schemeClr val="accent1"/>
                </a:solidFill>
              </a:rPr>
              <a:t>abstract and human-perceivable attributes can be mathematically manipulated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to achieve desired modifications in generated outputs.</a:t>
            </a:r>
          </a:p>
        </p:txBody>
      </p:sp>
    </p:spTree>
    <p:extLst>
      <p:ext uri="{BB962C8B-B14F-4D97-AF65-F5344CB8AC3E}">
        <p14:creationId xmlns:p14="http://schemas.microsoft.com/office/powerpoint/2010/main" val="27674881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FC980-CE12-BEBC-CCE3-5763073F3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6676" y="541737"/>
            <a:ext cx="10058400" cy="797082"/>
          </a:xfrm>
        </p:spPr>
        <p:txBody>
          <a:bodyPr/>
          <a:lstStyle/>
          <a:p>
            <a:r>
              <a:rPr lang="en-US" dirty="0"/>
              <a:t>Exponential Gains from Depth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8D2DE-FB28-6646-0918-6432792B3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63985C-6D67-7A85-7C4A-2D892B2FF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24</a:t>
            </a:fld>
            <a:endParaRPr lang="de-DE" noProof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ECF1A1A-DCE1-46B3-47D9-CF53930193BA}"/>
              </a:ext>
            </a:extLst>
          </p:cNvPr>
          <p:cNvSpPr txBox="1">
            <a:spLocks/>
          </p:cNvSpPr>
          <p:nvPr/>
        </p:nvSpPr>
        <p:spPr>
          <a:xfrm>
            <a:off x="1226676" y="1992066"/>
            <a:ext cx="9929005" cy="347708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Efficiency of Deep Networks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Deep architectures can represent functions with exponentially fewer parameters than shallow networks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improved statistical efficiency, i.e., </a:t>
            </a:r>
            <a:r>
              <a:rPr lang="en-US" sz="1800" b="1" i="0" u="none" strike="noStrike" baseline="0" dirty="0">
                <a:solidFill>
                  <a:schemeClr val="accent1"/>
                </a:solidFill>
                <a:latin typeface="Aptos" panose="020B0004020202020204" pitchFamily="34" charset="0"/>
              </a:rPr>
              <a:t>better generalization from limited data</a:t>
            </a:r>
          </a:p>
          <a:p>
            <a:pPr algn="just"/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Deep Distributed Representations:</a:t>
            </a:r>
            <a:r>
              <a:rPr lang="en-US" sz="180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Complex relationships between abstract factors and input data (like gender and glasses presence concerning facial pixels) require deep distributed representations composed of </a:t>
            </a:r>
            <a:r>
              <a:rPr lang="en-US" sz="1800" b="1" i="0" u="none" strike="noStrike" baseline="0" dirty="0">
                <a:solidFill>
                  <a:schemeClr val="accent1"/>
                </a:solidFill>
                <a:latin typeface="Aptos" panose="020B0004020202020204" pitchFamily="34" charset="0"/>
              </a:rPr>
              <a:t>multiple non-linear transformations</a:t>
            </a:r>
            <a:r>
              <a:rPr lang="en-US" sz="180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hard for shallow networks to capture due to their limited expressiveness</a:t>
            </a:r>
          </a:p>
          <a:p>
            <a:pPr algn="just"/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Exponential Gains from Depth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: The composition of </a:t>
            </a:r>
            <a:r>
              <a:rPr lang="en-US" sz="1800" b="1" i="0" u="none" strike="noStrike" baseline="0" dirty="0">
                <a:solidFill>
                  <a:schemeClr val="accent1"/>
                </a:solidFill>
                <a:latin typeface="Aptos" panose="020B0004020202020204" pitchFamily="34" charset="0"/>
              </a:rPr>
              <a:t>many non-linearities across multiple layers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enables deep networks to efficiently model high-level features which are otherwise represented only with prohibitive network sizes in shallow architectures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  <a:sym typeface="Wingdings" panose="05000000000000000000" pitchFamily="2" charset="2"/>
              </a:rPr>
              <a:t> </a:t>
            </a:r>
            <a:r>
              <a:rPr lang="en-US" sz="1800" b="1" i="0" u="none" strike="noStrike" baseline="0" dirty="0">
                <a:solidFill>
                  <a:schemeClr val="accent1"/>
                </a:solidFill>
                <a:latin typeface="Aptos" panose="020B0004020202020204" pitchFamily="34" charset="0"/>
              </a:rPr>
              <a:t>hierarchy of feature reuse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enables them to outperform shallow counterparts for certain complex functions that require extensive nonlinear combinations.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12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BEF66-0318-DAE8-5787-90D5457714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F51CC-E84C-0A77-4FE3-B02B1E48F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100"/>
              <a:t>Providing Clues to Discover Underlying Causes</a:t>
            </a:r>
            <a:br>
              <a:rPr lang="en-US" sz="4100"/>
            </a:br>
            <a:endParaRPr lang="en-US" sz="4100"/>
          </a:p>
        </p:txBody>
      </p:sp>
      <p:pic>
        <p:nvPicPr>
          <p:cNvPr id="8" name="Graphic 7" descr="Questions with solid fill">
            <a:extLst>
              <a:ext uri="{FF2B5EF4-FFF2-40B4-BE49-F238E27FC236}">
                <a16:creationId xmlns:a16="http://schemas.microsoft.com/office/drawing/2014/main" id="{A4588447-82C8-97A8-34F4-9C68B8D24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12348" y="2684708"/>
            <a:ext cx="3094997" cy="3094997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0E29634-06FA-01F4-2449-57A5D4839D1F}"/>
              </a:ext>
            </a:extLst>
          </p:cNvPr>
          <p:cNvSpPr txBox="1">
            <a:spLocks/>
          </p:cNvSpPr>
          <p:nvPr/>
        </p:nvSpPr>
        <p:spPr>
          <a:xfrm>
            <a:off x="1191535" y="1893640"/>
            <a:ext cx="9249302" cy="33512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r>
              <a:rPr lang="en-US" b="1" i="0" u="none" strike="noStrike" cap="all" spc="200" dirty="0">
                <a:solidFill>
                  <a:schemeClr val="accent1"/>
                </a:solidFill>
              </a:rPr>
              <a:t>What makes one representation better than another in the context of representation learning? </a:t>
            </a:r>
          </a:p>
          <a:p>
            <a:pPr marL="0" indent="0">
              <a:buFont typeface="Calibri" panose="020F0502020204030204" pitchFamily="34" charset="0"/>
              <a:buNone/>
            </a:pPr>
            <a:endParaRPr lang="en-US" b="1" i="0" u="none" strike="noStrike" cap="all" spc="2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Ideal Representation:</a:t>
            </a:r>
            <a:endParaRPr lang="en-US" sz="1800" b="0" i="0" u="none" strike="noStrike" baseline="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180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Disentanglement of Causal Factors</a:t>
            </a:r>
            <a:endParaRPr lang="en-US" sz="1800" dirty="0">
              <a:solidFill>
                <a:srgbClr val="000000"/>
              </a:solidFill>
              <a:latin typeface="Aptos" panose="020B00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Effectively separates underlying causal factors responsible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000000"/>
                </a:solidFill>
                <a:latin typeface="Aptos" panose="020B0004020202020204" pitchFamily="34" charset="0"/>
              </a:rPr>
              <a:t>  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for  generating the observed data</a:t>
            </a:r>
          </a:p>
          <a:p>
            <a:pPr marL="0" indent="0">
              <a:buNone/>
            </a:pPr>
            <a:endParaRPr lang="en-US" b="1" cap="all" spc="2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8A4FEF-6B50-06CB-78FD-EA69AD8978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de-DE" noProof="0"/>
              <a:t>20.12.2024</a:t>
            </a:r>
            <a:endParaRPr 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F58491-9B11-8446-E3F6-525BAFAAA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 smtClean="0"/>
              <a:pPr defTabSz="914400">
                <a:spcAft>
                  <a:spcPts val="600"/>
                </a:spcAft>
              </a:pPr>
              <a:t>25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2618325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975E22-4293-B349-9D02-CF37573DF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CF7CD0-6649-A8C6-2617-E5132E320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dirty="0">
                <a:solidFill>
                  <a:srgbClr val="FFFFFF"/>
                </a:solidFill>
              </a:rPr>
              <a:t>Providing Clues to Discover Underlying Causes</a:t>
            </a:r>
            <a:br>
              <a:rPr lang="en-US" sz="3100" dirty="0">
                <a:solidFill>
                  <a:srgbClr val="FFFFFF"/>
                </a:solidFill>
              </a:rPr>
            </a:b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2F686E5-05E9-F190-402A-99D1F2272350}"/>
              </a:ext>
            </a:extLst>
          </p:cNvPr>
          <p:cNvSpPr txBox="1">
            <a:spLocks/>
          </p:cNvSpPr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sz="1500" b="1" i="0" u="none" strike="noStrike" cap="all" spc="200" dirty="0">
              <a:solidFill>
                <a:srgbClr val="FFFFFF"/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 sz="1500" b="1" cap="all" spc="200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8EE802-0EAD-AB78-C209-4DFB1EF43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>
                <a:solidFill>
                  <a:schemeClr val="tx2"/>
                </a:solidFill>
              </a:rPr>
              <a:pPr defTabSz="914400">
                <a:spcAft>
                  <a:spcPts val="600"/>
                </a:spcAft>
              </a:pPr>
              <a:t>26</a:t>
            </a:fld>
            <a:endParaRPr lang="en-US" noProof="0">
              <a:solidFill>
                <a:schemeClr val="tx2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674FEDE-89E8-3F16-ED46-17A07439B8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9664531"/>
              </p:ext>
            </p:extLst>
          </p:nvPr>
        </p:nvGraphicFramePr>
        <p:xfrm>
          <a:off x="4995509" y="640080"/>
          <a:ext cx="6291099" cy="5139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1099">
                  <a:extLst>
                    <a:ext uri="{9D8B030D-6E8A-4147-A177-3AD203B41FA5}">
                      <a16:colId xmlns:a16="http://schemas.microsoft.com/office/drawing/2014/main" val="1129407191"/>
                    </a:ext>
                  </a:extLst>
                </a:gridCol>
              </a:tblGrid>
              <a:tr h="8895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all" spc="200" dirty="0">
                          <a:solidFill>
                            <a:schemeClr val="accent1"/>
                          </a:solidFill>
                        </a:rPr>
                        <a:t>Strategies for Representation Learning</a:t>
                      </a:r>
                      <a:endParaRPr lang="en-US" sz="1800" b="1" i="0" u="none" strike="noStrike" kern="1200" baseline="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b="1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1187651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Linearity</a:t>
                      </a:r>
                      <a:r>
                        <a:rPr lang="en-US" sz="1600" b="0" i="0" u="none" strike="noStrike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Many algorithms assume some linear relationships between variables to extend predictions far from observed data, albeit with risks of extremity. 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153237"/>
                  </a:ext>
                </a:extLst>
              </a:tr>
              <a:tr h="953708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Multiple Explanatory Factors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Suggests that solving tasks is simplified when state information of various underlying factors is known, motivating distributed representations and semi-supervised learning. 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2437424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Causal Factors</a:t>
                      </a:r>
                      <a:r>
                        <a:rPr lang="en-US" sz="1600" b="0" i="0" u="none" strike="noStrike" kern="1200" baseline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Encourages models to treat learned representations as causes of data, enhancing robustness under changing distributions or tasks. </a:t>
                      </a:r>
                      <a:endParaRPr lang="en-US" sz="1600">
                        <a:solidFill>
                          <a:schemeClr val="tx1"/>
                        </a:solidFill>
                      </a:endParaRP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0494879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Depth or Hierarchical Structure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Uses deep architectures to capture abstract concepts via hierarchies, indicative of using multiple processing stages to solve tasks. 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11351"/>
                  </a:ext>
                </a:extLst>
              </a:tr>
              <a:tr h="6276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Smoothness: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Assumes that small changes in input lead to small changes in output, promoting generalization to nearby points. 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989338"/>
                  </a:ext>
                </a:extLst>
              </a:tr>
            </a:tbl>
          </a:graphicData>
        </a:graphic>
      </p:graphicFrame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DE6F88F9-EE9B-92E9-A306-6B1C58E57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pic>
        <p:nvPicPr>
          <p:cNvPr id="15" name="Graphic 14" descr="Playbook outline">
            <a:extLst>
              <a:ext uri="{FF2B5EF4-FFF2-40B4-BE49-F238E27FC236}">
                <a16:creationId xmlns:a16="http://schemas.microsoft.com/office/drawing/2014/main" id="{25BE0B11-D972-030F-E9BF-6CA87CB54C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2325" y="2419826"/>
            <a:ext cx="1435438" cy="143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0344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7155C0C-10E7-54C0-E96F-7136C36623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F4B75B71-0ECA-375F-99B5-376ADE45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7959D4-0A0A-3101-3E00-38AB02126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F5B886C-C026-0550-AFB4-A432C8AAD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210387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100" dirty="0">
                <a:solidFill>
                  <a:srgbClr val="FFFFFF"/>
                </a:solidFill>
              </a:rPr>
              <a:t>Providing Clues to Discover Underlying Causes</a:t>
            </a:r>
            <a:br>
              <a:rPr lang="en-US" sz="3100" dirty="0">
                <a:solidFill>
                  <a:srgbClr val="FFFFFF"/>
                </a:solidFill>
              </a:rPr>
            </a:br>
            <a:endParaRPr lang="en-US" sz="3100" dirty="0">
              <a:solidFill>
                <a:srgbClr val="FFFFFF"/>
              </a:solidFill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B54DCC0-AB99-F4D0-A8EC-EA97C4568A1A}"/>
              </a:ext>
            </a:extLst>
          </p:cNvPr>
          <p:cNvSpPr txBox="1">
            <a:spLocks/>
          </p:cNvSpPr>
          <p:nvPr/>
        </p:nvSpPr>
        <p:spPr>
          <a:xfrm>
            <a:off x="492371" y="2653800"/>
            <a:ext cx="3084844" cy="333551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alibri" panose="020F0502020204030204" pitchFamily="34" charset="0"/>
              <a:buNone/>
            </a:pPr>
            <a:endParaRPr lang="en-US" sz="1500" b="1" i="0" u="none" strike="noStrike" cap="all" spc="200" dirty="0">
              <a:solidFill>
                <a:srgbClr val="FFFFFF"/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 sz="1500" b="1" cap="all" spc="200" dirty="0">
              <a:solidFill>
                <a:srgbClr val="FFFFFF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67E11B3-9D75-6212-6568-96D78C454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3AC313-D703-ADAB-EF61-7B5194818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B5CEABB6-07DC-46E8-9B57-56EC44A396E5}" type="slidenum">
              <a:rPr lang="en-US" noProof="0">
                <a:solidFill>
                  <a:schemeClr val="tx2"/>
                </a:solidFill>
              </a:rPr>
              <a:pPr defTabSz="914400">
                <a:spcAft>
                  <a:spcPts val="600"/>
                </a:spcAft>
              </a:pPr>
              <a:t>27</a:t>
            </a:fld>
            <a:endParaRPr lang="en-US" noProof="0">
              <a:solidFill>
                <a:schemeClr val="tx2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0DDBAF5-E56F-D24F-5BA0-3952A82699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595578"/>
              </p:ext>
            </p:extLst>
          </p:nvPr>
        </p:nvGraphicFramePr>
        <p:xfrm>
          <a:off x="4999647" y="624529"/>
          <a:ext cx="6291099" cy="5889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91099">
                  <a:extLst>
                    <a:ext uri="{9D8B030D-6E8A-4147-A177-3AD203B41FA5}">
                      <a16:colId xmlns:a16="http://schemas.microsoft.com/office/drawing/2014/main" val="1129407191"/>
                    </a:ext>
                  </a:extLst>
                </a:gridCol>
              </a:tblGrid>
              <a:tr h="8895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u="none" strike="noStrike" cap="all" spc="200" dirty="0">
                          <a:solidFill>
                            <a:schemeClr val="accent1"/>
                          </a:solidFill>
                        </a:rPr>
                        <a:t>Strategies for Representation Learning</a:t>
                      </a:r>
                      <a:endParaRPr lang="en-US" sz="1800" b="1" i="0" u="none" strike="noStrike" kern="1200" baseline="0" dirty="0">
                        <a:solidFill>
                          <a:schemeClr val="accen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31187651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Shared Factors Across Tasks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: Advocates for shared representations across tasks for statistical strength, crucial when tasks overlap in underlying causal factors. 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19050">
                      <a:solidFill>
                        <a:schemeClr val="accent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7153237"/>
                  </a:ext>
                </a:extLst>
              </a:tr>
              <a:tr h="919203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Manifolds: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Suggests probability mass concentrates in lower-dimensional structures, with many ML algorithms attempting to model or exploit these manifolds.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2437424"/>
                  </a:ext>
                </a:extLst>
              </a:tr>
              <a:tr h="733245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Natural Clustering: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Assumes data clusters or manifolds often correspond to a single class, motivating manifold learning techniques.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0494879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Temporal and Spatial Coherence: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Assumes underlying factors change slowly and are easier to predict than raw data, inspiring techniques like slow feature analysis.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>
                      <a:solidFill>
                        <a:schemeClr val="tx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711351"/>
                  </a:ext>
                </a:extLst>
              </a:tr>
              <a:tr h="67873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Sparsity: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Imposes the idea that few features should be active for any given input, reducing complexity by focusing on relevant features.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54989338"/>
                  </a:ext>
                </a:extLst>
              </a:tr>
              <a:tr h="8895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Simplicity of Factor Dependencies: </a:t>
                      </a:r>
                      <a:r>
                        <a:rPr lang="en-US" sz="16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Good representations simplify dependencies between factors, often striving for independence or linear relationships.</a:t>
                      </a:r>
                    </a:p>
                  </a:txBody>
                  <a:tcPr marL="120212" marR="120212" marT="60106" marB="60106">
                    <a:lnL>
                      <a:noFill/>
                    </a:lnL>
                    <a:lnR>
                      <a:noFill/>
                    </a:lnR>
                    <a:lnT w="3175">
                      <a:solidFill>
                        <a:schemeClr val="tx1"/>
                      </a:solidFill>
                    </a:lnT>
                    <a:lnB w="12700">
                      <a:solidFill>
                        <a:schemeClr val="accent1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072731"/>
                  </a:ext>
                </a:extLst>
              </a:tr>
            </a:tbl>
          </a:graphicData>
        </a:graphic>
      </p:graphicFrame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E996685A-FB9F-4D4A-C850-8C15AC30F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pic>
        <p:nvPicPr>
          <p:cNvPr id="3" name="Graphic 2" descr="Playbook outline">
            <a:extLst>
              <a:ext uri="{FF2B5EF4-FFF2-40B4-BE49-F238E27FC236}">
                <a16:creationId xmlns:a16="http://schemas.microsoft.com/office/drawing/2014/main" id="{9DA4F211-FF86-A60F-A288-E7B834E45A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02325" y="2419826"/>
            <a:ext cx="1435438" cy="1435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389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029F90-4E60-889B-E033-A545AA7382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6557D-C686-6917-7424-5E3F14508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Further Research / 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7C96BD-7427-D254-C7EA-23431DCC69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2CE8E3-A26E-3416-E3AA-63DDD17D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AAB95F-BA63-6575-BD9C-C0470071D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28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0910379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8DC49D-9588-67F9-21EE-777AB3B9A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09A199-0DB2-66E5-DB34-38EA6BA77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F85C33-5D8C-5202-4F57-EFF7ADF48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2521F-F223-C473-9B94-E84549AD0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2C0B2-3510-DD9E-6277-8D9C10D90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29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258386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4024E-1A2E-A0A5-AE28-C93363E64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2C029-9F39-3AC2-AFAC-38C91C6837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818C1-BC03-4501-7113-3F4B9475E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13661-9F44-A0C4-F1BB-098A44392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3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305107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9D988-D4B1-545E-D528-6F0927671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AE262-2427-A35E-25C2-89D0532FB4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DFC4A-443B-DE0A-77F0-0EEDE17FD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de-DE" noProof="0"/>
              <a:t>20.12.2024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4A0407-804D-FCF9-1C29-FF04D9422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30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561222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C33BF9DD-8A45-4EEE-B231-0A14D322E5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8B20489B-80BD-BA01-CF3B-061DC8565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771" y="634946"/>
            <a:ext cx="6574972" cy="1450757"/>
          </a:xfrm>
        </p:spPr>
        <p:txBody>
          <a:bodyPr>
            <a:normAutofit/>
          </a:bodyPr>
          <a:lstStyle/>
          <a:p>
            <a:r>
              <a:rPr lang="en-US" b="1" dirty="0"/>
              <a:t>What is Representation Learning?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47AE43-ADFE-AE5A-D9C4-35998D34926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581" r="3061" b="4"/>
          <a:stretch/>
        </p:blipFill>
        <p:spPr>
          <a:xfrm>
            <a:off x="835296" y="1155941"/>
            <a:ext cx="3654268" cy="4045815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020DCC9-F851-4562-BB20-1AB3C51BFD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74770" y="2086188"/>
            <a:ext cx="6089768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">
            <a:extLst>
              <a:ext uri="{FF2B5EF4-FFF2-40B4-BE49-F238E27FC236}">
                <a16:creationId xmlns:a16="http://schemas.microsoft.com/office/drawing/2014/main" id="{98B80A4E-5E69-6388-84E9-F241D50A869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974769" y="2198914"/>
            <a:ext cx="6574973" cy="367018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de-DE" dirty="0">
                <a:latin typeface="Arial" panose="020B0604020202020204" pitchFamily="34" charset="0"/>
                <a:cs typeface="Arial" panose="020B0604020202020204" pitchFamily="34" charset="0"/>
              </a:rPr>
              <a:t>Everywhere in ML: with every training objective a representation is learned as a side effect </a:t>
            </a:r>
          </a:p>
          <a:p>
            <a:pPr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</a:pPr>
            <a:r>
              <a:rPr lang="en-US" altLang="de-DE" dirty="0">
                <a:latin typeface="Arial" panose="020B0604020202020204" pitchFamily="34" charset="0"/>
                <a:cs typeface="Arial" panose="020B0604020202020204" pitchFamily="34" charset="0"/>
              </a:rPr>
              <a:t>focused on finding most efficient data representation        for a given task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de-DE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/>
            </a:pPr>
            <a:r>
              <a:rPr kumimoji="0" lang="en-US" altLang="de-DE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</a:rPr>
              <a:t>Why is it Important? 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de-DE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 replaced manual </a:t>
            </a:r>
            <a:r>
              <a:rPr lang="en-US" altLang="de-DE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</a:t>
            </a:r>
            <a:r>
              <a:rPr kumimoji="0" lang="en-US" altLang="de-DE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eature engineering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altLang="de-DE" dirty="0"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Optimized deep learning processes (e.g. faster, fewer dimensions in model)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de-DE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Facilitates training with large, unlabeled datasets </a:t>
            </a:r>
            <a:endParaRPr kumimoji="0" lang="en-US" altLang="de-DE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5FBCAC9-BD8B-4F3B-AD74-EF37D421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556C5A8-AD7E-4CE7-87BE-9EA3B5E17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B69DF042-37C5-4E09-AA4C-AA66649C95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/>
              <a:t>20.12.2024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4CBED-2E8D-DCEB-5577-193EBADCE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4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2243494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9F4F8E6-B3DE-C625-747A-E25C14AC1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9978403-DCC0-A422-BAE4-76EEB0351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 sz="4800" b="1" dirty="0"/>
              <a:t>Deep Learning and Representations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9F7783BD-3ED6-8200-5BD5-FD290D50D26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1972" y="1828480"/>
            <a:ext cx="6696526" cy="414898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Lower layers learn simple patterns (e.g., edges in images)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Higher layers capture complex concepts (e.g., object parts)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</a:endParaRPr>
          </a:p>
          <a:p>
            <a:pPr rtl="0"/>
            <a:r>
              <a:rPr lang="en-US" sz="2000" dirty="0">
                <a:solidFill>
                  <a:schemeClr val="tx1"/>
                </a:solidFill>
                <a:sym typeface="Wingdings" panose="05000000000000000000" pitchFamily="2" charset="2"/>
              </a:rPr>
              <a:t>        </a:t>
            </a:r>
            <a:r>
              <a:rPr lang="en-US" sz="2000" dirty="0">
                <a:solidFill>
                  <a:schemeClr val="tx1"/>
                </a:solidFill>
              </a:rPr>
              <a:t>each layer of a neural network refines the data</a:t>
            </a:r>
            <a:r>
              <a:rPr lang="en-US" dirty="0">
                <a:solidFill>
                  <a:schemeClr val="tx1"/>
                </a:solidFill>
              </a:rPr>
              <a:t>     	</a:t>
            </a:r>
            <a:r>
              <a:rPr lang="en-US" sz="2000" dirty="0">
                <a:solidFill>
                  <a:schemeClr val="tx1"/>
                </a:solidFill>
              </a:rPr>
              <a:t>representation from simple to complex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  <a:p>
            <a:pPr rtl="0"/>
            <a:endParaRPr lang="de-DE" dirty="0">
              <a:solidFill>
                <a:schemeClr val="tx1"/>
              </a:solidFill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ClrTx/>
              <a:buSzTx/>
              <a:buNone/>
            </a:pPr>
            <a:endParaRPr kumimoji="0" lang="en-US" altLang="de-DE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FE79A112-5EE5-5AEF-87FD-7FE1FE5169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/>
              <a:t>20.12.2024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645864-F149-D15A-BBAA-A20EABB63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5</a:t>
            </a:fld>
            <a:endParaRPr lang="de-DE" noProof="0"/>
          </a:p>
        </p:txBody>
      </p:sp>
      <p:pic>
        <p:nvPicPr>
          <p:cNvPr id="24" name="Picture 23" descr="A diagram of a network&#10;&#10;Description automatically generated">
            <a:extLst>
              <a:ext uri="{FF2B5EF4-FFF2-40B4-BE49-F238E27FC236}">
                <a16:creationId xmlns:a16="http://schemas.microsoft.com/office/drawing/2014/main" id="{03937241-0688-3088-D76A-C8678CD7F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4649" y="3148005"/>
            <a:ext cx="5118339" cy="3071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3483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90DF1E8-EE5B-0A2A-FCB5-A03881FB94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44CC594A-A820-450F-B363-C19201FCF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9FAB3DA-E9ED-4574-ABCC-378BC0FF1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6F78E9C-4138-C614-0F3E-A0E627BF0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60" y="608714"/>
            <a:ext cx="3347049" cy="2011996"/>
          </a:xfrm>
        </p:spPr>
        <p:txBody>
          <a:bodyPr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Supervised vs.   Semi-Supervised vs.   Unsupervised Learning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42" name="Rectangle 1">
            <a:extLst>
              <a:ext uri="{FF2B5EF4-FFF2-40B4-BE49-F238E27FC236}">
                <a16:creationId xmlns:a16="http://schemas.microsoft.com/office/drawing/2014/main" id="{6546AA5E-BB46-0DCE-7FC6-55B947483F7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354346" y="2610363"/>
            <a:ext cx="6607203" cy="384942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2" anchorCtr="0" compatLnSpc="1">
            <a:prstTxWarp prst="textNoShape">
              <a:avLst/>
            </a:prstTxWarp>
            <a:normAutofit/>
          </a:bodyPr>
          <a:lstStyle/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sz="15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7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Supervised Learning:</a:t>
            </a: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  <a:buClrTx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Guide by labeled data</a:t>
            </a: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  <a:buClrTx/>
              <a:buFont typeface="Wingdings" panose="05000000000000000000" pitchFamily="2" charset="2"/>
              <a:buChar char="Ø"/>
            </a:pPr>
            <a:endParaRPr lang="en-US" sz="17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7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Semi-Supervised Learning:</a:t>
            </a: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  <a:buClrTx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Trained with unsupervised and refined with few supervised data</a:t>
            </a: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  <a:buClrTx/>
              <a:buFont typeface="Wingdings" panose="05000000000000000000" pitchFamily="2" charset="2"/>
              <a:buChar char="Ø"/>
            </a:pPr>
            <a:endParaRPr lang="en-US" sz="1700" b="1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lang="en-US" sz="170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Unsupervised Learning: </a:t>
            </a:r>
          </a:p>
          <a:p>
            <a:pPr lvl="1" eaLnBrk="0" fontAlgn="base" hangingPunct="0">
              <a:spcBef>
                <a:spcPct val="0"/>
              </a:spcBef>
              <a:spcAft>
                <a:spcPts val="600"/>
              </a:spcAft>
              <a:buClrTx/>
              <a:buFont typeface="Wingdings" panose="05000000000000000000" pitchFamily="2" charset="2"/>
              <a:buChar char="Ø"/>
            </a:pPr>
            <a:r>
              <a:rPr lang="en-US" sz="17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Finds natural patterns in data 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sz="15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3B8D6B0-55D6-48DC-86D8-FD95D5F11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3" name="Picture 2" descr="A diagram of different colors and numbers&#10;&#10;Description automatically generated with medium confidence">
            <a:extLst>
              <a:ext uri="{FF2B5EF4-FFF2-40B4-BE49-F238E27FC236}">
                <a16:creationId xmlns:a16="http://schemas.microsoft.com/office/drawing/2014/main" id="{2D92188E-C11D-3C61-61A4-CC9660062E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5584" y="608714"/>
            <a:ext cx="5536006" cy="5577840"/>
          </a:xfrm>
          <a:prstGeom prst="rect">
            <a:avLst/>
          </a:prstGeom>
        </p:spPr>
      </p:pic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7EB8C79F-19CB-0810-1C42-30845BF760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64202" y="6459785"/>
            <a:ext cx="1735371" cy="365125"/>
          </a:xfrm>
        </p:spPr>
        <p:txBody>
          <a:bodyPr rtlCol="0">
            <a:normAutofit/>
          </a:bodyPr>
          <a:lstStyle/>
          <a:p>
            <a:pPr algn="r" rtl="0">
              <a:spcAft>
                <a:spcPts val="600"/>
              </a:spcAft>
            </a:pPr>
            <a:r>
              <a:rPr lang="de-DE"/>
              <a:t>20.12.2024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D19099-4D13-B891-544F-C5FD5A29E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>
                <a:solidFill>
                  <a:schemeClr val="tx2"/>
                </a:solidFill>
              </a:rPr>
              <a:pPr rtl="0">
                <a:spcAft>
                  <a:spcPts val="600"/>
                </a:spcAft>
              </a:pPr>
              <a:t>6</a:t>
            </a:fld>
            <a:endParaRPr lang="de-DE" noProof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3551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EC07D4-3983-68A1-5708-3D6A1D443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B32178B-D54A-DC2C-35AB-B83B5E8CF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988906"/>
            <a:ext cx="10058400" cy="748454"/>
          </a:xfrm>
        </p:spPr>
        <p:txBody>
          <a:bodyPr>
            <a:normAutofit/>
          </a:bodyPr>
          <a:lstStyle/>
          <a:p>
            <a:r>
              <a:rPr lang="en-US" b="1" dirty="0"/>
              <a:t>Unsupervised Pretraining</a:t>
            </a:r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D770749-5D53-BA88-6726-EF3F581D50F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7279" y="1845734"/>
            <a:ext cx="6454987" cy="40233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</a:t>
            </a:r>
            <a:r>
              <a:rPr lang="en-US" i="1" dirty="0"/>
              <a:t>Historical significance: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Enabled early deep network training without labeled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Still used in scenarios with sparse labeled datasets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 Learns structuring data before applying supervised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“current” problems: overfitting; too specific parameters</a:t>
            </a:r>
          </a:p>
          <a:p>
            <a:pPr marR="0" lvl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FDB0F58D-1506-CE56-FED0-6497AAD8F0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de-DE"/>
              <a:t>20.12.2024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BF619-AD26-B2AF-47C3-D8CFE465A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de-DE" noProof="0" smtClean="0"/>
              <a:pPr rtl="0">
                <a:spcAft>
                  <a:spcPts val="600"/>
                </a:spcAft>
              </a:pPr>
              <a:t>7</a:t>
            </a:fld>
            <a:endParaRPr lang="de-DE" noProof="0"/>
          </a:p>
        </p:txBody>
      </p:sp>
    </p:spTree>
    <p:extLst>
      <p:ext uri="{BB962C8B-B14F-4D97-AF65-F5344CB8AC3E}">
        <p14:creationId xmlns:p14="http://schemas.microsoft.com/office/powerpoint/2010/main" val="3151667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umsplatzhalter 19">
            <a:extLst>
              <a:ext uri="{FF2B5EF4-FFF2-40B4-BE49-F238E27FC236}">
                <a16:creationId xmlns:a16="http://schemas.microsoft.com/office/drawing/2014/main" id="{A74D661B-510C-4CF2-BF77-3EAFB649883D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61244" y="6425362"/>
            <a:ext cx="947516" cy="365125"/>
          </a:xfrm>
        </p:spPr>
        <p:txBody>
          <a:bodyPr rtlCol="0"/>
          <a:lstStyle/>
          <a:p>
            <a:pPr rtl="0"/>
            <a:r>
              <a:rPr lang="de-DE"/>
              <a:t>20.12.2024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48E20559-7AEC-560E-D95F-5FDE8CAD5C8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8</a:t>
            </a:fld>
            <a:endParaRPr lang="de-DE" noProof="0"/>
          </a:p>
        </p:txBody>
      </p:sp>
      <p:sp>
        <p:nvSpPr>
          <p:cNvPr id="33" name="Title 8">
            <a:extLst>
              <a:ext uri="{FF2B5EF4-FFF2-40B4-BE49-F238E27FC236}">
                <a16:creationId xmlns:a16="http://schemas.microsoft.com/office/drawing/2014/main" id="{D80DC696-9E75-B9B4-9412-58400D560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516" y="833630"/>
            <a:ext cx="6295558" cy="748454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Greedy Layer-Wise Training</a:t>
            </a:r>
            <a:br>
              <a:rPr lang="en-US" sz="2800" b="1" dirty="0"/>
            </a:br>
            <a:endParaRPr lang="en-US" b="1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EF6EB97-5666-0699-8A3F-E8CB1F1AF54B}"/>
              </a:ext>
            </a:extLst>
          </p:cNvPr>
          <p:cNvSpPr txBox="1"/>
          <p:nvPr/>
        </p:nvSpPr>
        <p:spPr>
          <a:xfrm>
            <a:off x="2572656" y="1729989"/>
            <a:ext cx="812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Idea: Initializing DNNs by training each layer one-by-one unsupervised and fine tuning the result with supervised learning 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BDBCAC6-9C91-004E-CDFC-E25E4432220B}"/>
              </a:ext>
            </a:extLst>
          </p:cNvPr>
          <p:cNvSpPr/>
          <p:nvPr/>
        </p:nvSpPr>
        <p:spPr>
          <a:xfrm>
            <a:off x="8917796" y="3428999"/>
            <a:ext cx="1339012" cy="20401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Fine-Tuning</a:t>
            </a:r>
          </a:p>
          <a:p>
            <a:pPr algn="ctr"/>
            <a:r>
              <a:rPr lang="en-US" dirty="0"/>
              <a:t>(supervised, </a:t>
            </a:r>
            <a:r>
              <a:rPr lang="en-US" dirty="0" err="1"/>
              <a:t>backpropa-gation</a:t>
            </a:r>
            <a:r>
              <a:rPr lang="en-US" dirty="0"/>
              <a:t>)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593A0D5-4F0B-958F-D4B2-E17AD2CC6C5E}"/>
              </a:ext>
            </a:extLst>
          </p:cNvPr>
          <p:cNvSpPr/>
          <p:nvPr/>
        </p:nvSpPr>
        <p:spPr>
          <a:xfrm>
            <a:off x="4494359" y="2708696"/>
            <a:ext cx="1078302" cy="35799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Input (X)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C396648-B684-0879-56CA-09A49989F519}"/>
              </a:ext>
            </a:extLst>
          </p:cNvPr>
          <p:cNvSpPr/>
          <p:nvPr/>
        </p:nvSpPr>
        <p:spPr>
          <a:xfrm>
            <a:off x="1823621" y="3575647"/>
            <a:ext cx="1647645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Autoencoder 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999ED8B-56A7-108B-E3C8-7930E6AE2BF3}"/>
              </a:ext>
            </a:extLst>
          </p:cNvPr>
          <p:cNvSpPr/>
          <p:nvPr/>
        </p:nvSpPr>
        <p:spPr>
          <a:xfrm>
            <a:off x="6173635" y="3569179"/>
            <a:ext cx="1954650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Hidden Layer (H1)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15F6C1C-87FA-FEBF-E7A4-76EB12677219}"/>
              </a:ext>
            </a:extLst>
          </p:cNvPr>
          <p:cNvSpPr/>
          <p:nvPr/>
        </p:nvSpPr>
        <p:spPr>
          <a:xfrm>
            <a:off x="4059205" y="3571983"/>
            <a:ext cx="1647645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 1</a:t>
            </a:r>
          </a:p>
          <a:p>
            <a:pPr algn="ctr"/>
            <a:r>
              <a:rPr lang="en-US" dirty="0"/>
              <a:t>(X -&gt; H1)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CB19FD78-CADA-9B3C-AEAE-B7F3F462DF09}"/>
              </a:ext>
            </a:extLst>
          </p:cNvPr>
          <p:cNvCxnSpPr>
            <a:stCxn id="46" idx="3"/>
            <a:endCxn id="50" idx="1"/>
          </p:cNvCxnSpPr>
          <p:nvPr/>
        </p:nvCxnSpPr>
        <p:spPr>
          <a:xfrm flipV="1">
            <a:off x="3471266" y="3830776"/>
            <a:ext cx="587939" cy="3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EFCC21A5-85E0-1488-9791-5422D52F0571}"/>
              </a:ext>
            </a:extLst>
          </p:cNvPr>
          <p:cNvSpPr txBox="1"/>
          <p:nvPr/>
        </p:nvSpPr>
        <p:spPr>
          <a:xfrm>
            <a:off x="3504046" y="3560583"/>
            <a:ext cx="5223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split</a:t>
            </a:r>
          </a:p>
        </p:txBody>
      </p:sp>
      <p:cxnSp>
        <p:nvCxnSpPr>
          <p:cNvPr id="56" name="Connector: Elbow 55">
            <a:extLst>
              <a:ext uri="{FF2B5EF4-FFF2-40B4-BE49-F238E27FC236}">
                <a16:creationId xmlns:a16="http://schemas.microsoft.com/office/drawing/2014/main" id="{7BF3180C-23BF-1231-1373-3C4B03E55491}"/>
              </a:ext>
            </a:extLst>
          </p:cNvPr>
          <p:cNvCxnSpPr>
            <a:stCxn id="54" idx="2"/>
          </p:cNvCxnSpPr>
          <p:nvPr/>
        </p:nvCxnSpPr>
        <p:spPr>
          <a:xfrm rot="5400000">
            <a:off x="2591845" y="3251962"/>
            <a:ext cx="556992" cy="17897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E51DFCD-8AA6-9C8D-D67C-7675D2F06770}"/>
              </a:ext>
            </a:extLst>
          </p:cNvPr>
          <p:cNvSpPr txBox="1"/>
          <p:nvPr/>
        </p:nvSpPr>
        <p:spPr>
          <a:xfrm>
            <a:off x="2265484" y="4137166"/>
            <a:ext cx="1499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Discard Decoder</a:t>
            </a:r>
          </a:p>
        </p:txBody>
      </p:sp>
      <p:cxnSp>
        <p:nvCxnSpPr>
          <p:cNvPr id="59" name="Connector: Elbow 58">
            <a:extLst>
              <a:ext uri="{FF2B5EF4-FFF2-40B4-BE49-F238E27FC236}">
                <a16:creationId xmlns:a16="http://schemas.microsoft.com/office/drawing/2014/main" id="{C2BD7F11-349D-A6E6-CC5A-6FAD6149F562}"/>
              </a:ext>
            </a:extLst>
          </p:cNvPr>
          <p:cNvCxnSpPr>
            <a:stCxn id="45" idx="2"/>
            <a:endCxn id="46" idx="0"/>
          </p:cNvCxnSpPr>
          <p:nvPr/>
        </p:nvCxnSpPr>
        <p:spPr>
          <a:xfrm rot="5400000">
            <a:off x="3585999" y="2128136"/>
            <a:ext cx="508956" cy="238606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69BA4AC3-DF81-8A85-F4FF-02C023E3B1BC}"/>
              </a:ext>
            </a:extLst>
          </p:cNvPr>
          <p:cNvSpPr txBox="1"/>
          <p:nvPr/>
        </p:nvSpPr>
        <p:spPr>
          <a:xfrm>
            <a:off x="3458805" y="3005860"/>
            <a:ext cx="690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train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BB6B47B-26E8-68C9-1C1D-5595E087B99B}"/>
              </a:ext>
            </a:extLst>
          </p:cNvPr>
          <p:cNvSpPr/>
          <p:nvPr/>
        </p:nvSpPr>
        <p:spPr>
          <a:xfrm>
            <a:off x="1823621" y="4787916"/>
            <a:ext cx="1647645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 Autoencoder 1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538D6C5-0F2C-17D4-9334-F61ED7FD12F5}"/>
              </a:ext>
            </a:extLst>
          </p:cNvPr>
          <p:cNvSpPr/>
          <p:nvPr/>
        </p:nvSpPr>
        <p:spPr>
          <a:xfrm>
            <a:off x="6173635" y="4781448"/>
            <a:ext cx="1954650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Hidden Layer (H2)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D9DC5CC2-13DD-E686-362A-30EB19FA48BC}"/>
              </a:ext>
            </a:extLst>
          </p:cNvPr>
          <p:cNvSpPr/>
          <p:nvPr/>
        </p:nvSpPr>
        <p:spPr>
          <a:xfrm>
            <a:off x="4059205" y="4784252"/>
            <a:ext cx="1647645" cy="51758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Encoder 1</a:t>
            </a:r>
          </a:p>
          <a:p>
            <a:pPr algn="ctr"/>
            <a:r>
              <a:rPr lang="en-US" dirty="0"/>
              <a:t>(X -&gt; H1)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29DAFF12-085D-47B4-2208-FC9A3F11FC90}"/>
              </a:ext>
            </a:extLst>
          </p:cNvPr>
          <p:cNvCxnSpPr>
            <a:stCxn id="61" idx="3"/>
            <a:endCxn id="63" idx="1"/>
          </p:cNvCxnSpPr>
          <p:nvPr/>
        </p:nvCxnSpPr>
        <p:spPr>
          <a:xfrm flipV="1">
            <a:off x="3471266" y="5043045"/>
            <a:ext cx="587939" cy="3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38AF289B-6FBD-F5CB-2C7A-30DF83738B1C}"/>
              </a:ext>
            </a:extLst>
          </p:cNvPr>
          <p:cNvSpPr txBox="1"/>
          <p:nvPr/>
        </p:nvSpPr>
        <p:spPr>
          <a:xfrm>
            <a:off x="3504046" y="4772852"/>
            <a:ext cx="5223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split</a:t>
            </a:r>
          </a:p>
        </p:txBody>
      </p:sp>
      <p:cxnSp>
        <p:nvCxnSpPr>
          <p:cNvPr id="66" name="Connector: Elbow 65">
            <a:extLst>
              <a:ext uri="{FF2B5EF4-FFF2-40B4-BE49-F238E27FC236}">
                <a16:creationId xmlns:a16="http://schemas.microsoft.com/office/drawing/2014/main" id="{83C33395-530E-AA2A-6C87-00DDD3F001BB}"/>
              </a:ext>
            </a:extLst>
          </p:cNvPr>
          <p:cNvCxnSpPr>
            <a:stCxn id="65" idx="2"/>
          </p:cNvCxnSpPr>
          <p:nvPr/>
        </p:nvCxnSpPr>
        <p:spPr>
          <a:xfrm rot="5400000">
            <a:off x="2591845" y="4464231"/>
            <a:ext cx="556992" cy="178978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B8A413ED-A1AE-7663-47D1-3CD663B4E117}"/>
              </a:ext>
            </a:extLst>
          </p:cNvPr>
          <p:cNvSpPr txBox="1"/>
          <p:nvPr/>
        </p:nvSpPr>
        <p:spPr>
          <a:xfrm>
            <a:off x="2265484" y="5349435"/>
            <a:ext cx="14997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Discard Decoder</a:t>
            </a:r>
          </a:p>
        </p:txBody>
      </p:sp>
      <p:cxnSp>
        <p:nvCxnSpPr>
          <p:cNvPr id="68" name="Connector: Elbow 67">
            <a:extLst>
              <a:ext uri="{FF2B5EF4-FFF2-40B4-BE49-F238E27FC236}">
                <a16:creationId xmlns:a16="http://schemas.microsoft.com/office/drawing/2014/main" id="{45741664-19B8-0AAC-8235-7CE670C12A23}"/>
              </a:ext>
            </a:extLst>
          </p:cNvPr>
          <p:cNvCxnSpPr>
            <a:cxnSpLocks/>
            <a:stCxn id="48" idx="2"/>
            <a:endCxn id="61" idx="0"/>
          </p:cNvCxnSpPr>
          <p:nvPr/>
        </p:nvCxnSpPr>
        <p:spPr>
          <a:xfrm rot="5400000">
            <a:off x="4548626" y="2185582"/>
            <a:ext cx="701152" cy="4503516"/>
          </a:xfrm>
          <a:prstGeom prst="bentConnector3">
            <a:avLst>
              <a:gd name="adj1" fmla="val 65994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0FA2C584-D2E7-4C41-DE49-A598E2307035}"/>
              </a:ext>
            </a:extLst>
          </p:cNvPr>
          <p:cNvSpPr txBox="1"/>
          <p:nvPr/>
        </p:nvSpPr>
        <p:spPr>
          <a:xfrm>
            <a:off x="4590352" y="4287083"/>
            <a:ext cx="6904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train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1B9C4D47-E253-8789-1691-A159F14E3DA1}"/>
              </a:ext>
            </a:extLst>
          </p:cNvPr>
          <p:cNvCxnSpPr>
            <a:endCxn id="48" idx="3"/>
          </p:cNvCxnSpPr>
          <p:nvPr/>
        </p:nvCxnSpPr>
        <p:spPr>
          <a:xfrm flipH="1">
            <a:off x="8128285" y="3827971"/>
            <a:ext cx="78951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30B5A405-B186-557C-4E1C-B3DA2F86D342}"/>
              </a:ext>
            </a:extLst>
          </p:cNvPr>
          <p:cNvCxnSpPr/>
          <p:nvPr/>
        </p:nvCxnSpPr>
        <p:spPr>
          <a:xfrm flipH="1">
            <a:off x="8125696" y="5046708"/>
            <a:ext cx="78951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4941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92208-2ACF-E9F8-2061-80144711D4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Datumsplatzhalter 19">
            <a:extLst>
              <a:ext uri="{FF2B5EF4-FFF2-40B4-BE49-F238E27FC236}">
                <a16:creationId xmlns:a16="http://schemas.microsoft.com/office/drawing/2014/main" id="{13C24928-5640-454B-CA98-19153673F27E}"/>
              </a:ext>
            </a:extLst>
          </p:cNvPr>
          <p:cNvSpPr>
            <a:spLocks noGrp="1"/>
          </p:cNvSpPr>
          <p:nvPr>
            <p:ph type="dt" sz="half" idx="20"/>
          </p:nvPr>
        </p:nvSpPr>
        <p:spPr>
          <a:xfrm>
            <a:off x="561244" y="6425362"/>
            <a:ext cx="947516" cy="365125"/>
          </a:xfrm>
        </p:spPr>
        <p:txBody>
          <a:bodyPr rtlCol="0"/>
          <a:lstStyle/>
          <a:p>
            <a:pPr rtl="0"/>
            <a:r>
              <a:rPr lang="de-DE"/>
              <a:t>20.12.2024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36BA03-8B25-34DD-D186-81F537D75A16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de-DE" noProof="0" smtClean="0"/>
              <a:pPr rtl="0"/>
              <a:t>9</a:t>
            </a:fld>
            <a:endParaRPr lang="de-DE" noProof="0"/>
          </a:p>
        </p:txBody>
      </p:sp>
      <p:sp>
        <p:nvSpPr>
          <p:cNvPr id="33" name="Title 8">
            <a:extLst>
              <a:ext uri="{FF2B5EF4-FFF2-40B4-BE49-F238E27FC236}">
                <a16:creationId xmlns:a16="http://schemas.microsoft.com/office/drawing/2014/main" id="{B6C3EDC9-2771-14C8-E022-947F94411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07516" y="833630"/>
            <a:ext cx="6295558" cy="748454"/>
          </a:xfrm>
        </p:spPr>
        <p:txBody>
          <a:bodyPr>
            <a:normAutofit fontScale="90000"/>
          </a:bodyPr>
          <a:lstStyle/>
          <a:p>
            <a:r>
              <a:rPr lang="en-US" sz="2800" b="1" dirty="0"/>
              <a:t>Greedy Layer-Wise Training</a:t>
            </a:r>
            <a:br>
              <a:rPr lang="en-US" sz="2800" b="1" dirty="0"/>
            </a:br>
            <a:endParaRPr lang="en-US" b="1" dirty="0"/>
          </a:p>
        </p:txBody>
      </p:sp>
      <p:graphicFrame>
        <p:nvGraphicFramePr>
          <p:cNvPr id="42" name="Table 41">
            <a:extLst>
              <a:ext uri="{FF2B5EF4-FFF2-40B4-BE49-F238E27FC236}">
                <a16:creationId xmlns:a16="http://schemas.microsoft.com/office/drawing/2014/main" id="{666D6E8D-F82E-5F5C-A497-97A8A0E11E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078315"/>
              </p:ext>
            </p:extLst>
          </p:nvPr>
        </p:nvGraphicFramePr>
        <p:xfrm>
          <a:off x="2032000" y="2989693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380886082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31758979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13201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Better initialization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lang="en-US" dirty="0"/>
                        <a:t>Time-consuming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8989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Solved Vanishing Gradients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Outdated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70416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Unsupervised Learning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Not fully optimal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489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Better representations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46614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27521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2BC90D6-94CF-42F7-AAC4-9CF6824C54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4CF2EF3-001F-4BE9-81B3-86ECBBF942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F97B18F-50BC-4F30-8373-93489E845F83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1678</Words>
  <Application>Microsoft Office PowerPoint</Application>
  <PresentationFormat>Widescreen</PresentationFormat>
  <Paragraphs>236</Paragraphs>
  <Slides>30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Aptos</vt:lpstr>
      <vt:lpstr>Arial</vt:lpstr>
      <vt:lpstr>Calibri</vt:lpstr>
      <vt:lpstr>Calibri Light</vt:lpstr>
      <vt:lpstr>Wingdings</vt:lpstr>
      <vt:lpstr>Retrospect</vt:lpstr>
      <vt:lpstr>Concepts in Deep Learning: Representation Learning</vt:lpstr>
      <vt:lpstr>PowerPoint Presentation</vt:lpstr>
      <vt:lpstr>Introduction</vt:lpstr>
      <vt:lpstr>What is Representation Learning?</vt:lpstr>
      <vt:lpstr>Deep Learning and Representations</vt:lpstr>
      <vt:lpstr>Supervised vs.   Semi-Supervised vs.   Unsupervised Learning</vt:lpstr>
      <vt:lpstr>Unsupervised Pretraining</vt:lpstr>
      <vt:lpstr>Greedy Layer-Wise Training </vt:lpstr>
      <vt:lpstr>Greedy Layer-Wise Training </vt:lpstr>
      <vt:lpstr>When does unsupervised Pretraining work? </vt:lpstr>
      <vt:lpstr>Why does unsupervised Pretraining work? </vt:lpstr>
      <vt:lpstr>Transfer Learning and Domain Adaptation</vt:lpstr>
      <vt:lpstr>Transfer Learning</vt:lpstr>
      <vt:lpstr>Transfer Learning</vt:lpstr>
      <vt:lpstr>Domain Adaptation</vt:lpstr>
      <vt:lpstr>(transfer or domain?) One-shot and zero-shot learning</vt:lpstr>
      <vt:lpstr>Semi-Supervised Disentangling of Causal Factors </vt:lpstr>
      <vt:lpstr>PowerPoint Presentation</vt:lpstr>
      <vt:lpstr>PowerPoint Presentation</vt:lpstr>
      <vt:lpstr>Distributed Representation</vt:lpstr>
      <vt:lpstr>Distributed Representation</vt:lpstr>
      <vt:lpstr>Distributed Representation</vt:lpstr>
      <vt:lpstr>Distributed Representation</vt:lpstr>
      <vt:lpstr>Exponential Gains from Depth</vt:lpstr>
      <vt:lpstr>Providing Clues to Discover Underlying Causes </vt:lpstr>
      <vt:lpstr>Providing Clues to Discover Underlying Causes </vt:lpstr>
      <vt:lpstr>Providing Clues to Discover Underlying Causes </vt:lpstr>
      <vt:lpstr>Further Research / State of the Art</vt:lpstr>
      <vt:lpstr>Conclusions 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Luisa Abels</dc:creator>
  <cp:lastModifiedBy>Luisa Abels</cp:lastModifiedBy>
  <cp:revision>1</cp:revision>
  <dcterms:created xsi:type="dcterms:W3CDTF">2024-12-03T15:57:29Z</dcterms:created>
  <dcterms:modified xsi:type="dcterms:W3CDTF">2024-12-10T09:30:07Z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